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13" r:id="rId2"/>
    <p:sldId id="259" r:id="rId3"/>
    <p:sldId id="258" r:id="rId4"/>
    <p:sldId id="260" r:id="rId5"/>
    <p:sldId id="261" r:id="rId6"/>
    <p:sldId id="314" r:id="rId7"/>
    <p:sldId id="257" r:id="rId8"/>
    <p:sldId id="262" r:id="rId9"/>
    <p:sldId id="315" r:id="rId10"/>
    <p:sldId id="316" r:id="rId11"/>
    <p:sldId id="317" r:id="rId12"/>
    <p:sldId id="318" r:id="rId13"/>
    <p:sldId id="319" r:id="rId14"/>
    <p:sldId id="320" r:id="rId15"/>
    <p:sldId id="321" r:id="rId16"/>
    <p:sldId id="323" r:id="rId17"/>
    <p:sldId id="322" r:id="rId18"/>
    <p:sldId id="325" r:id="rId19"/>
    <p:sldId id="326" r:id="rId20"/>
    <p:sldId id="324" r:id="rId21"/>
    <p:sldId id="327" r:id="rId22"/>
    <p:sldId id="328" r:id="rId23"/>
    <p:sldId id="329" r:id="rId24"/>
    <p:sldId id="330" r:id="rId25"/>
    <p:sldId id="331" r:id="rId26"/>
    <p:sldId id="332" r:id="rId27"/>
    <p:sldId id="335" r:id="rId28"/>
    <p:sldId id="336" r:id="rId29"/>
    <p:sldId id="337" r:id="rId30"/>
    <p:sldId id="339" r:id="rId31"/>
    <p:sldId id="338" r:id="rId32"/>
    <p:sldId id="341" r:id="rId33"/>
    <p:sldId id="340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0" d="100"/>
          <a:sy n="60" d="100"/>
        </p:scale>
        <p:origin x="68" y="11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9T14:36:58.120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0"/>
      <inkml:brushProperty name="anchorY" value="0"/>
      <inkml:brushProperty name="scaleFactor" value="0.5"/>
    </inkml:brush>
  </inkml:definitions>
  <inkml:trace contextRef="#ctx0" brushRef="#br0">1981 1 24575,'0'0'0,"-5"0"0,-7 0 0,-6 0 0,-5 0 0,-4 0 0,-1 0 0,-3 0 0,6 6 0,1 1 0,-1-1 0,0 5 0,-2-1 0,6 4 0,-2-2 0,1-1 0,-3-4 0,-1-3 0,4 5 0,0-2 0,-2-1 0,6 4 0,-2 0 0,4 3 0,-1-1 0,-3-2 0,-2-3 0,3 3 0,-2-1 0,-1-2 0,4 4 0,-3 4 0,-1-1 0,-2-2 0,-2-3 0,-1-3 0,4 3 0,0-1 0,-1 4 0,0-1 0,-3 3 0,-1-1 0,0-3 0,4 4 0,1-4 0,5 5 0,-1-3 0,-1-3 0,-2-2 0,-3-3 0,4 4 0,0-1 0,-3-1 0,-1 5 0,-1-2 0,-2 5 0,-1-2 0,0-2 0,5 3 0,1-2 0,5 4 0,-1-3 0,-1-2 0,3 2 0,-2 4 0,-2-1 0,-2-3 0,-2-4 0,3 3 0,0-2 0,-2-1 0,6 3 0,-3-2 0,6 4 0,-3-1 0,4 3 0,-3-2 0,4 4 0,-3-3 0,3 2 0,-3-2 0,3 3 0,-3-4 0,3 3 0,3 4 0,-3-4 0,2 3 0,-3-4 0,3 3 0,1 1 0,-2 4 0,1 3 0,-3 1 0,2 2 0,-3-5 0,1 0 0,4 0 0,-4 0 0,4 3 0,1 0 0,3 2 0,3 0 0,1 0 0,1 1 0,1 0 0,1 0 0,-1-1 0,1 1 0,-1 0 0,0-1 0,0 1 0,0 0 0,0-1 0,0 1 0,6-7 0,0 0 0,0 1 0,5-6 0,-1 2 0,-1 2 0,-2 1 0,3-3 0,-2 1 0,-1 1 0,5 3 0,-3 1 0,-1 1 0,3-4 0,-1 0 0,4-6 0,-2 2 0,3-4 0,-1 2 0,-4 2 0,3 3 0,-2 2 0,-3 3 0,4-4 0,-3 0 0,5-5 0,-2 1 0,-3 1 0,4-3 0,-2 2 0,4 3 0,3-5 0,-2 3 0,2-5 0,-2 3 0,-4 1 0,2-2 0,-3 2 0,3-4 0,-2 2 0,3-3 0,3 2 0,-2 4-785,4-3 1009,1-4-336,-3 2 112,3 3 0,1 3 0,1-3 0,3 2 0,2-3 0,-5 1 0,0-4 0,-5 3 785,1-4-1009,1-3 336,3 3-112,2-3 0,-4 4 0,1-2 0,1 4-1586,-4 3 2039,1-3-680,2-2 227,-5 1 0,3-3 0,1-3 0,3-3 0,2-2 0,-4 3 0,0 0 0,-4 5 0,1-2 0,1-1 0,2-2 1587,-3 3-2040,2-2 679,2 5-226,1-1 0,2-3 0,2-2 0,1 3 0,0-1 0,1-2 0,0-2 0,-1-2 0,-5 5 0,0-1 0,0 0-921,1-2 1184,1-2-394,1-1 131,1-1 0,1 0 0,0-2 0,1 1 0,0 0 0,0 5 0,0 1 0,-1 0 0,1-1 0,-1-2 0,1 6 0,-1-2 0,1-1 0,0-1-1614,-1-1 2075,1-2-691,-1-1 230,1-1 0,-1 0 0,0 6 857,1-1-1102,0 1 367,-1-1-122,1-2 0,0-1 0,-1 0 1678,0-2-2157,1 0 718,-1 0-239,1 0 0,0 0 0,-1-1-1497,1 1 1925,-6-6-642,-1 0 214,0 0 0,2 1 0,-5-4 0,7 0 0,1 2 0,2 2 0,-4-5 0,-2 2 0,1 1 0,1-4 0,0 1 0,-4-4 0,0 1 0,1-2 0,2-4 0,1 2 1497,-4-2-1925,0 3 642,1 4-214,2-2 0,-5-2 0,1-5 0,2-2 0,-5-4 0,2 5 0,2 4 0,1 0 0,-3-1 0,2 3 0,-6-2-779,-3-2 1002,1 3-335,-4-3 112,4-1 0,4-2 0,3-3 0,-3-2 0,3 5 0,-5-1 0,-3 0 0,2-1 0,-4-1 0,4-1 780,-3-2-1003,3 0 334,-2 0-111,-3-1 0,3 0 0,-3 0 0,4 0 0,-2 1 0,-3-7 0,4 7 0,-3-1 0,-1 1 0,-4 1 0,5 0-1528,-2-1 1965,-2 1-655,-1-1 218,-1 0 0,-3-1 0,0 1 0,5-1 0,0 0 0,0 1 0,4-1 0,0 1 0,-1-7 0,-3 0-158,-2 1 203,5 6-68,-2 2-1225,-1 1 1604,-1 0-534,-2 0 178,-1-1 0,-1-1 0,-1-1 0,0 0 0,0-1 0,-1 0 0,1 1 0,0-1 0,0 1 0,0-1 0,0 1 0,0-1 1432,0 0-1841,0 1 773,-6 5-410,0 0 69,0 1-23,-5 4 0,1 0 0,1-2 1343,-3 3-1727,-5-1 576,3-2-192,-4 3 0,-3-2 0,-2 4 0,3-1 0,-2 3 0,5-3 0,-2 4 0,-1 3 0,-3-3 0,-3 3 0,-1-4 0,-1 3 0,-2 1 0,1 4 0,5-4 0,0 1 0,0 3 0,-1 1 0,-1 1 0,-2-3 0,0 0 0,-1 1 0,0 1 0,-1 2 0,0 1 0,1 1 0,-1 1 0,0 0 0,-6 0 0,1-5 0,-1-1 0,2 0 0,1 1 0,1 2 0,1 1 0,0 0 0,2 2 0,0 0 0,0 0 0,-1 0 0,1 0 0,0 1 0,-1-1 0,1 0 0,-1 0 0,1 0 0,-1 0 0,1 0 0,-1 0 0,1 0 0,-1 0 0,0 0 0,1 0 0,-1 0 0,1 0 0,-1 0 0,1 0 0,0 0 0,-1 0 0,6-6 0,0-1 0,1 1 0,-2 0 0,5-3 0,-1 0 0,-1 2 0,4-4 0,-2 1 0,-1 2 0,-3 2 0,-1 2 0,3-4 0,-1 1 0,6-5 0,4-4 0,4-5 0,5 2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9T14:38:31.399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3980.10132"/>
      <inkml:brushProperty name="anchorY" value="2799.71289"/>
      <inkml:brushProperty name="scaleFactor" value="0.5"/>
    </inkml:brush>
  </inkml:definitions>
  <inkml:trace contextRef="#ctx0" brushRef="#br0">2248 150 24575,'0'0'0,"-5"0"0,-8 0 0,-6 0 0,-4 0 0,-3 0 0,-3 0 0,-1 0 0,-1 0 0,1 0 0,-1 0 0,1 0 0,-1 0 0,2 0 0,-1 0 0,0 0 0,1 0 0,0 0 0,-1 0 0,0 0 0,1 0 0,-1 0 0,1 0 0,-1 0 0,1 0 0,0 0 0,-1 0 0,0 0 0,6 5 0,1 2 0,-1-1 0,0-2 0,-2 0 0,-1-2 0,-1 0 0,5 4 0,0 0 0,-1 0 0,-1-1 0,-2-2 0,6 5 0,-2-1 0,0-1 0,-1-1 0,-2-1 0,-1-2 0,-2-1 0,0-1 0,-1 0 0,0 5 0,0 1 0,0 0 0,1-1 0,5 4 0,1-1 0,-1-1 0,0-1 0,-3-3 0,0 0 0,-1-2 0,-1-1 0,5 6 0,1 0 0,-1 0 0,5 5 0,-1-2 0,-1 0 0,-3-3 0,4 4 0,-1-2 0,-1-1 0,3 4 0,-1-1 0,-1-2 0,3 3 0,-1-1 0,-2-2 0,3 4 0,-2-2 0,-2-2 0,-2-3 0,-2-1 0,5 4 0,-2-1 0,6 5 0,-2-2 0,-1-1 0,3 4 0,-2-2 0,5 3 0,-4-1 0,5 3 0,2 3 0,4 4 0,3 2 0,2 2 0,2 2 0,0 1 0,0 0 0,1 0 0,0 1 0,-1-1 0,0-1 0,1 1 0,-1 0 0,0-1 0,0 0 0,0 1 0,0 0 0,5-1 0,7-5 0,0-1 0,5-5 0,-2 0 0,2-4 0,-2 2 0,2-3 0,-3 3 0,-3 2 0,2-2 0,3-3 0,-2 2 0,4-3 0,2-3 0,-2 4 0,2-3 0,2-3 0,-4 5 0,-4 3 0,2-1 0,-4 3 0,3-2 0,2-4 0,-1 3 0,2-3 0,3-2 0,-4 2 0,4-1 0,-5 4 0,2-3 0,-4 4 0,3-2 0,-4 4 0,3-4 0,3-2 0,3-3 0,-3 3 0,2 3 0,2 5 0,1-2 0,3-3 0,1 2 0,1-4 0,-5 4 0,-1 2 0,1-2 0,1-4 0,1 3 0,1-3 0,2 3 0,0 4 0,1-3 0,-1-3 0,1-4 0,0-3 0,-6 3-1074,-1-2 1381,0 5-461,2-2 154,1-1 0,2-2 0,0 3 0,1-2 0,0-1 0,1 4 0,0-1 0,-1-3-1652,1-1 2124,-6 4-708,0-2 236,-1-1 0,2-2 0,1-2 0,1-1 0,1-1 0,1-1 997,1 0-1282,-1 0 428,1-1-143,0 7 0,0 0 0,0-1 0,-1 0 0,0-1 0,1-2 1729,0-1-2223,0 0 741,-1-1-247,1 0 0,-1 0 0,0-1 0,1 1 0,-1 0 0,1 0 0,-1 0 0,1 0 0,0 0 0,-1 0 0,1 6 0,-1 0 0,0 1 0,1-2 0,0-1 0,0-2 0,-1 0 0,1-2 0,-1 0 0,1 0 0,-1 0 0,0 0 0,1-1 0,0 1 0,-1 0 0,1 0 0,-1 0 0,1 0 0,-1 0 0,1 0 0,-1 0 0,1 0 0,0 0 0,-1 0 0,1 0 0,-1 0 0,1 0 0,-1 0 0,0 0 0,1 0 0,0 0 0,-1 0 0,1 0 0,-6-6 0,-1-1 0,0 1 0,2 1 0,0 1 0,3 1 0,0 2 0,1 1 0,1-1 0,0 2 0,-6-7 0,-1 0 0,1 1 0,0 0 0,3 1 0,0 2 0,1 1 0,2 0 0,-1-5 0,1 1 0,-1-1 0,1 1 0,-1 2 0,1 1 0,0 0 0,-6-4-1096,-1 0 1409,1 0-469,1 2 156,0 0 0,2 2 0,1 1 0,2 1 0,-7-6 0,7 0 0,0 0 0,1 2 0,0-6 0,0 2 0,-1 1 0,0 2 0,0 1 1096,0 2-1409,0 1 469,0 1-156,-7-6 0,1 0 0,-1 1 0,-5-6 0,-4-4 0,1 0 0,-4-3 0,4 2 0,-4-2 0,-2-2 0,4 3 0,3-3 0,-1-1 0,-4-3 0,4-1 0,-3-3 0,-3-1 0,3-1 0,-2 0 0,-3 0 0,-1 0 0,-3 0 0,-1 1 0,-1-1 0,-1 1 0,0-1 0,-1 0 0,1 1 0,-6 5 0,-1 1 0,-5 5 0,1 0 0,-4 4 0,2-2 0,-4 3 0,-3 3 0,2-2 0,-1 2 0,3-4 0,-2 2 0,-2 2 0,3-2 0,-2 1 0,-2 3 0,3-4 0,-1 2 0,3-3 0,-2 1 0,4-4 0,-3 3 0,4-3 0,-4 3 0,4-3 0,-3 2 0,-3 4 0,3-3 0,-3 2 0,-2 3 0,-2-3 0,-3 1 0,-2-4 0,-1 2 0,-1-4 0,0 3 0,0 3 0,6-4 0,0 4 0,6-5-715,0 4 919,-2 1-306,-2-3 102,-3 3 0,-2 2 0,-1 2 0,-2 3 0,1 1 0,5-5 0,0 1 0,0 0 0,5-4 0,0 1 0,-3-5 0,-1 2 0,-3-4 715,-1 2-919,-2 3 306,0 4-102,5-4 0,1 2 0,-1 2 0,-1 2 0,4-4 0,0 2 0,-2 0 0,-1 2 0,4-4 0,-1 1 0,-1 1 0,3-4 0,0 2 0,-3-5 0,-2 2 0,-2 2 0,-1-3 0,4-3 0,0 1 0,-1 3 0,-1-2 0,-1 2 0,-1 3 0,-2 3 0,0 2 0,5-4 0,0 1 0,0-5 0,-1 1 0,-1 2 0,5-4 0,-1 3 0,-1 1 0,5-3 0,-2 2 0,-2-3 0,-2 1 0,-2 2 0,-1 3 0,4-3 0,0 2 0,0 1 0,-2 2 0,-1 2 0,-2-5 0,0 1 0,-2 1 0,6-4 0,1 0 0,-1 2 0,-1 3 0,5-6 0,-1 3 0,4-5 0,-1 1 0,-1 2 0,-4 3 0,-2 3 0,-2 1 0,-2 2 0,0 1 0,-1 1 0,0-1 0,1 1 0,-1-1 0,0 0 0,0 0 0,6-5 0,0-1 0,1 0 0,-2 1 0,0 1 0,-2 2 0,-1 1 0,5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9T14:38:33.872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5294.36865"/>
      <inkml:brushProperty name="anchorY" value="3795.97217"/>
      <inkml:brushProperty name="scaleFactor" value="0.5"/>
    </inkml:brush>
  </inkml:definitions>
  <inkml:trace contextRef="#ctx0" brushRef="#br0">1805 254 24575,'0'0'0,"-5"0"0,-2-6 0,-5 0 0,-4 0 0,-6 1 0,-4 2 0,-2 0 0,-1 2 0,-2 1 0,1-1 0,0 2 0,0-1 0,0 0 0,0 0 0,0 1 0,0-1 0,0 0 0,1 0 0,-1 0 0,1 0 0,0 0 0,-1 0 0,0 0 0,1 0 0,-1 0 0,1 0 0,-1 0 0,1 0 0,-1 0 0,1 0 0,5 5 0,0 2 0,1-1 0,-2-2 0,-1 0 0,-1 4 0,-1-1 0,-1 0 0,0-2 0,-1-2 0,6 5 0,0-1 0,0 0 0,0-3 0,3 6 0,0-2 0,-1 5 0,-2-2 0,-1-1 0,3 3 0,0-2 0,-2-2 0,-1-3 0,-1-2 0,4 4 0,0-2 0,-1 1 0,4 3 0,-1-1 0,5 5 0,-3-2 0,-1 3 0,-4-2 0,4 4 0,-2-4 0,-2 4 0,-1-4 0,3 4 0,0-4 0,-2-2 0,5 3 0,-2-4 0,4 4 0,5 4 0,3 3 0,4 4 0,2 2 0,1 1 0,2 2 0,-1 0 0,1 1 0,0-1 0,-1 0 0,1 0 0,-1 0 0,0-1 0,6-5 0,0-1 0,6-5 0,-1 0 0,4-4 0,4-3 0,-2 2 0,3-3 0,1 3 0,4-1 0,-5 3 0,2-3 0,-4 4 0,0-3 0,-3 4 0,1-4 0,3-3 0,3-2 0,3-4 0,2-2 0,-5 5 0,1-1 0,-5 5 0,1-1 0,2-1 0,2-2 0,-4 3 0,2-1 0,-4 4 0,1-1 0,2-2 0,2-3 0,-3 4 0,2-3 0,2-1 0,2-2 0,-5 4 0,2-1 0,1-1 0,1-2 0,2-2 0,2-1 0,0-1 0,1-1 0,1 0 0,0 0 0,0 0 0,0-1 0,0 1 0,-1 0 0,1 0 0,-1 0 0,1 0 0,-1 6 0,1 0 0,0 0 0,-1-1 0,1-2 0,-1 0 0,0-2 0,1-1 0,0 0 0,-1 0 0,1 0 0,0 0 0,-1-1-1586,0 1 2040,1 0-681,-1 0 227,1 0 0,-1 0 0,1 0 0,0 0 0,-1 0 0,1 0 0,-1 0 0,0 0 0,1 0 0,0 0 0,-1 0 0,7 0 0,0-6 0,-1 0 0,-1 0 0,-1 1 1586,-7-4-2039,-1 1 679,-1 0-1153,1 3 1192,1 1-398,-5-4 133,1 1 0,0 1 0,-3-5 0,1 1 0,1 2 0,2 2 0,3 2 0,-4-4 0,1 0 928,0 2-1193,2 1 397,-5-4-132,1 2 0,2 0 0,1 1 0,2 3 0,2 1 0,1 1 0,0 1 0,1 0 0,-1-6 0,1 1 0,0-1 0,-1 1 0,1 2 0,0 1 0,0 1 0,-7-6 0,1 1 0,-1 0 0,2 2 0,1 0 0,1 2 0,1 1 0,1 1 0,1 0 0,0 0 0,-1 0 0,1-5 0,0-1 0,-1 0 0,1-5 0,-1 2 0,1 0 0,0 3 0,-7-4 0,1 2 0,-1 1 0,2 1 0,1 3 0,1 1 0,1 1 0,-5-5 0,1 1 0,0-1 0,1 1 0,1 2 0,1 1 0,1 1 0,1 0 0,0 1 0,1 1 0,0-1 0,0 0 0,0 0 0,-6-6 0,-1 0 0,-5-6 0,-5-5 0,-6-5 0,-2-3 0,-4-3 0,-1-1 0,0-1 0,-1-1 0,0 0 0,0 1 0,0 0 0,1 0 0,-6 6 0,0 1 0,-6-1 0,-5 0 0,-4-2 0,-5 5 0,4-1 0,-1 4 0,4 0 0,0-2 0,4-3 0,4-2 0,-2 4 0,-3-1 0,-4 5 0,-3 4 0,3-1 0,-2-3 0,5-3 0,-2 2 0,-2 4 0,4-2 0,-3 3 0,-1-2 0,-3 3 0,4-4 0,-1 3 0,-1 3 0,-3 4 0,-1 1 0,-2-3 0,0 1 0,-2 2 0,6-6 0,0 2 0,0 1 0,0 3 0,3-5 0,0 2 0,-1-5 0,-2 2 0,-2 1 0,-1-2 0,-2 1 0,0 3 0,-1 2 0,0 2 0,1 2 0,5-5 0,0 1-892,0 0 1147,0 1-383,-3 1 128,0 2 0,-1 1 0,-1 1 0,0 0 0,-1 0 0,0 0 0,1 1 0,-1-1 0,0 0 0,0-6 0,0 0 0,1 0 893,0 1-1148,-1 2 382,1 1-127,-1 0 0,0 2 0,1 0 0,-1 0 0,1 0 0,-1 0 0,1 1 0,-1-1 0,1 0 0,-1 0 0,0 0 0,1 0 0,-1 0 0,1 0 0,0 0 0,-1 0 0,1 0 0,-1 0 0,0 0 0,1 0 0,-1 0 0,1 0 0,-1 0 0,1 0 0,-1 0 0,1 0 0,-1 0 0,0 0 0,1 0 0,-1 0 0,1 0 0,0 0 0,-1 0 0,1 0 0,-1 0 0,0 0 0,1 0 0,-1 0 0,1 0 0,-1 0 0,1 0 0,-1 0 0,0 0 0,1 0 0,-1 0 0,6-6 0,1 0 0,0 0 0,4-5 0,-1 2 0,5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9T14:38:41.646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6616.61816"/>
      <inkml:brushProperty name="anchorY" value="1803.79724"/>
      <inkml:brushProperty name="scaleFactor" value="0.5"/>
    </inkml:brush>
  </inkml:definitions>
  <inkml:trace contextRef="#ctx0" brushRef="#br0">2512 533 24575,'0'0'0,"-5"0"0,-8 0 0,-5 0 0,-4 0 0,-5 0 0,-2 0 0,0 0 0,-2 0 0,0 0 0,0 0 0,1 0 0,0 0 0,0 0 0,0 0 0,1 0 0,0 0 0,-1 0 0,0 0 0,1 0 0,-1 0 0,1 0 0,-1 0 0,1 0 0,5-6 0,1 0 0,-1 0 0,0 1 0,-2 2 0,-2 0 0,0 2 0,-1 1 0,0 0 0,-1 0 0,1 0 0,-1 0 0,0 1 0,0-1 0,0 0 0,1 0 0,-1 0 0,1 0 0,-1 0 0,1 0 0,-1 0 0,0 0 0,1 0 0,-1 0 0,1 0 0,-1 0 0,7 6 0,0 0 0,-1 0 0,0-1 0,-2-2 0,-2-1 0,0 0 0,-1-2 0,-1 0 0,7 6 0,-1 0 0,1 0 0,-2-2 0,-2 0 0,0-2 0,-2-1 0,0 0 0,6 4 0,-1 1 0,1 0 0,-2-1 0,-1-2 0,-2-1 0,0-1 0,-1 0 0,5 5 0,0 0 0,1-1 0,-2 0 0,-1-2 0,-1 0 0,-2-2 0,6 5 0,-1 0 0,1 0 0,-2-1 0,4 4 0,0-1 0,-1 5 0,-2 4 0,4 5 0,-1 4 0,4 1 0,-1-3 0,4-1 0,3 2 0,3 0 0,-2-4 0,2 0 0,2 2 0,1 1 0,2 2 0,2 2 0,0 0 0,1 2 0,0-1 0,6 1 0,1-1 0,-1 1 0,6 0 0,-2 0 0,-2 0 0,-1-1 0,3 1 0,-1-1 0,-2 1 0,4-1 0,-2 1 0,5-6 0,-2-1 0,-3 1-927,4 0 1192,-2 2-398,-3 1 133,4-4 0,-2-1 0,-2 2 0,3-5 0,-1 1 0,-2 2 0,-3 1 0,-1 3 0,4 1 928,-1 1-1193,-1 1 397,5-5-132,-2 0 0,0 0 0,3-5 0,-2 1 0,4-4 0,4-4 0,3-5 0,-1 3 0,1-2 0,-4 4 0,1-1 0,3-2 0,2-3 0,-4 4 0,2-2 0,2-1 0,-4 4 0,1-1 0,2-2 0,1-3 0,3-1 0,1-2 0,2-1 0,-6 5 0,1 0 0,0-1 0,1 0 0,2-2 0,0-1 0,2 5 0,0-1 0,0 1 0,1-3 0,0 0 0,0-2 0,-1-1 0,1-1 0,0 0 0,-1 0 0,0 0 0,1-1 0,-1 1 0,1 0 0,0 0 0,-1 0 0,1 0 0,-1 0 0,1 0 0,-1 0 0,1 0 0,-1 0 0,1 0 0,0 0 0,-1 0 0,1 0 0,-1 0 0,0 0 0,1 0 0,-1 0 0,1 0 0,0 0 0,-1 0 0,1 0-1515,-1 0 1948,1 0-649,-1 0 216,1 0 0,-1 0 0,1 0-1485,0 0 1909,-7-6-636,1 0 212,-1 0 0,2 1 0,0 1 0,3 2 0,0 1 0,-4-5 1415,-1-1-1819,1 2 606,0 0-202,3 2 0,0-5 0,1 1 0,1 0 1585,-6-4-2038,1 2 679,0 1-226,1 2 0,1 2 0,-4-4 0,0 1 0,1 1 0,2 1 0,-5-4 0,1 1 0,1 1 0,3 2 0,-5-4 0,2 1 0,0-5 0,3 1 0,-5-4 0,1 3 0,2 2 0,1 4 0,-4-4 0,1 3 0,-4-5 0,1 2 0,2 2 0,3 2 0,2-3 0,2 2 0,-4-5 0,0 2 0,1-4 0,1-4 0,1 3 0,2 2 0,-5-1 0,0 3 0,-5-4 0,1 4 0,1 2 0,-4-3 0,3 2 0,-4-3 0,2 2 0,-4-3 0,3 2 0,3-3 0,-2-3 0,-4-3 0,2 3 0,3 3 0,-3 0 0,3 3 0,-3-3 0,2 3 0,-3-2 0,3-4 0,-4-3 0,3 3 0,-3-2 0,3 4 0,-3-1 0,-2-3 0,1 4 0,-1-2 0,-3-2 0,4 3 0,-2-2 0,4 4 0,-2-1 0,-2-3 0,-3-3 0,3-2 0,-2-2 0,-1-1 0,-2-1 0,-2-1 0,-1 0 0,-1-1 0,5 7 0,0 0 0,-1 1 0,0-2 0,-2-1 0,-1-1 0,-1-1 0,0-1 0,-7 5 0,0 0 0,-6 6 0,0 0 0,3-2 0,-5 3 0,3-1 0,-4 3 0,3-2 0,-5 3 0,4-2 0,2-3 0,-2 3 0,3-3 0,-5 3 0,4-2 0,1-2 0,-2 3 0,1-2 0,-3 4 0,2-3 0,-3 4 0,-4 4 0,3-3 0,3-3 0,3-4 0,-2 2 0,3-2 0,-5 3 0,3-1 0,-4 3 0,2-2 0,-3 3 0,-3 4 0,2-3 0,-2 3 0,4-4 0,-3 3 0,-2 1 0,3-2 0,-2 2 0,-2 1 0,-3 4 0,-2 1 0,4-4 0,-1 1 0,0 1 0,-2 2 0,-1-5 0,-2 1 0,-1 1 0,0 2 0,-1 1 0,0 2 0,0 1 0,1 1 0,-1 0 0,1 1 0,-1-1 0,1 0 0,-1 1 0,0-1 0,6 6 0,1 0 0,0 0 0,-2-1 0,-1-2 0,5 5 0,-1 0 0,-1-2 0,-2-1 0,-1-2 0,4 5 0,0-1 0,-1 0 0,-2-2 0,5 4 0,-1-1 0,-2-1 0,-1-2 0,4 4 0,-1-1 0,-2-1 0,4 4 0,-1-1 0,-2-2 0,5 3 0,-3 5 0,5 5 0,-3-3 0,-1-3 0,-4 2 0,-2-4 0,-2-4 0,4 4 0,5 2 0,1-1 0,-3-3 0,5 3 0,-3-2 0,4 2 0,-3-1 0,-2-4 0,2 4 0,-1-3 0,2 5 0,5-3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9T14:38:43.528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8158.41748"/>
      <inkml:brushProperty name="anchorY" value="2731.6499"/>
      <inkml:brushProperty name="scaleFactor" value="0.5"/>
    </inkml:brush>
  </inkml:definitions>
  <inkml:trace contextRef="#ctx0" brushRef="#br0">1769 0 24575,'0'0'0,"-5"0"0,-8 0 0,-5 0 0,-5 0 0,-4 0 0,-2 0 0,-1 0 0,-1 0 0,1 0 0,-1 6 0,1 0 0,0 0 0,0 5 0,0-1 0,0-2 0,7 4 0,0-2 0,-1-2 0,0-2 0,-2-2 0,-2-2 0,0-1 0,-1-1 0,0 6 0,-1 0 0,0 0 0,1-1 0,5 4 0,1 0 0,-1-2 0,-1-2 0,-1-1 0,-2-2 0,6 5 0,-1-1 0,0 0 0,-2-1 0,-1-2 0,5 5 0,-2-1 0,0-1 0,4 5 0,-1-2 0,-2-1 0,-1-2 0,-3-2 0,5 4 0,-1-1 0,-1-1 0,-2-1 0,-2-2 0,0-1 0,-2-1 0,-1-1 0,7 6 0,-1 0 0,0 0 0,0-2 0,4 5 0,-2 0 0,0-2 0,-2-2 0,3 5 0,0-2 0,-2-1 0,5 4 0,-2-1 0,-1-1 0,3 3 0,-1-2 0,3 4 0,-1-2 0,3 3 0,4 4 0,3 3 0,8-2 0,4 1 0,6-4 0,6-4 0,-1 1 0,4-3 0,-4 3 0,3-2 0,2-2 0,2-3 0,3-3 0,1 4 0,2-1 0,1-1 0,0 4 0,0-1 0,0-1 0,-6 4 0,-1-2 0,1-2-722,1-2 929,-5 3-311,1-1 104,2-1 0,1 4 0,1-2 0,3-1 0,0 4 0,1-2 0,1-2 0,0-2 0,0 3 0,0-1 0,0 5 0,-1-2 0,1-2 0,-1-2-1539,1 4 1979,-1-2-660,1-2 220,0 4 0,-1-1 0,1-2 0,-7 4 0,6-3 0,1-1 0,0-2 0,1 4 0,0-2 0,0-1 0,-1-2 0,0-2 0,0-1 674,-1 4-867,1 1 289,0-2-1575,-1 0 1902,-5 4-635,-1-1 212,1-1-797,0-2 1025,2 5-342,1-2 114,1-1 0,2-2 0,-1-1 0,1-2 0,0-2 0,0 6 0,-1 0 0,1 0 1426,-1-1-1834,1 4 612,-1 0-1815,1-2 2071,0-1-690,-1-2 230,1-2 1410,-1-1-1813,0-1 1450,1 0-1288,0 0 362,-1-1-121,1 1 1794,0 0-2307,-1 0 769,0 0-256,1 0 0,-1 0 0,1 0 0,-1 0 0,1 0 0,0 0 0,-1 0 0,1 0 0,-1 0 0,0 0 0,1 0 0,0 0 0,0 0 0,-1 0 0,1 0 0,-1 0 0,1 0 0,-1 0 0,1 0 0,-1 0 0,1 0 0,0 0 0,-1 0 0,1 0 0,-1 0 0,0 0 0,1 0 0,-1 0 0,1 0 0,0 0 0,-1 0 0,1 0 0,-1-7 0,1 1 0,-1 0 0,1 0 0,-7-3 0,1 0 0,0 2 0,0 1 0,2-3 0,1 1 0,1 1 0,-5-4 0,0 1 0,1 2 0,1 3 0,-4-5 0,0 2 0,-4-5 0,1 2 0,-4-4 0,2 2 0,-3-3 0,-3-4 0,-3-3 0,-9 3 0,-2-1 0,-7 3 0,0 0 0,-5 3 0,2-1 0,-4 2 0,3-2 0,-2 3 0,-3-2 0,3-4 0,-2 3 0,-3 3 0,-1 4 0,3-3 0,-2 3 0,0-4 0,-3 1 0,5-3 0,5-4 0,-2 3 0,-2-3 0,-2 3 0,-3 4 0,3-2 0,-1 3 0,-1 3 0,4-4 0,-1 3 0,-1 1 0,-3-3 0,-2 2 0,4-5 0,-1 2 0,0 3 0,-2-4 0,5-4 0,-2 2 0,0 3 0,-2 3 0,-2 3 0,5-3 0,-2 2 0,0 1 0,-2 1 0,-2 2 0,0 2 0,-2-6 0,6-5 0,0 0 0,-1 2 0,-1 1 0,-2-2 0,0 2 0,-2 1 0,0 3 0,6-5 0,-1 2 0,1 2 0,-2 1 0,-1 1 0,4-3 0,-1 0 0,0 1 0,-1 1 0,-2-4 0,-2 1 0,0 1 0,-1 2 0,0 1 0,-1 2 0,0 1 0,0 1 0,0 0 0,0 0 0,1-5 0,-1-2 0,1 1 0,-1 1 0,0 1 0,1 2 0,-1 1 0,1 0 0,-1 1 0,1 0 0,0 0 0,5-5 0,1-1 0,-1 0 0,-1 1 0,-1 2 0,-1 1 0,-1 0 0,5-4 0,-1 0 0,1 0 0,-2 1 0,-1 2 0,-2 1 0,0 1 0,-2 0 0,1 1 0,-1 1 0,1-1 0,-1 0 0,0 0 0,0 1 0,0-1 0,1 0 0,-1 0 0,1 0 0,-1 0 0,1 0 0,0 0 0,-1 0 0,0 0 0,1 0 0,-1 0 0,6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9T14:38:49.308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9887.69824"/>
      <inkml:brushProperty name="anchorY" value="3549.01611"/>
      <inkml:brushProperty name="scaleFactor" value="0.5"/>
    </inkml:brush>
  </inkml:definitions>
  <inkml:trace contextRef="#ctx0" brushRef="#br0">1152 60 24575,'0'0'0,"-5"0"0,-7 0 0,-6 0 0,-5 0 0,-4 0 0,-2 0 0,-1 0 0,-1 0 0,0 0 0,1 0 0,0 0 0,0 0 0,0 0 0,1 0 0,-1 0 0,0 0 0,1 0 0,-1 0 0,1 0 0,5 6 0,1 0 0,-1 0 0,0-1 0,-2-1 0,-1-2 0,-2 5 0,0 0 0,5 5 0,1-1 0,-1 5 0,-1 3 0,0 4 0,-3-4 0,0 3 0,-1 1 0,5 2 0,6 1 0,6 2 0,-1-5 0,4 1-1378,-4-6 1772,3 1-591,-4 1 197,1 3 0,4 1 0,2 3 0,-3 1 0,1 1 0,2 1 0,-4 0 0,2 0 1378,1 0-1772,3 0 591,1 0-197,2-1 0,-5-5 0,1-1 0,0 1 0,2 0 0,1 3 0,1 0 0,1 1 0,6-5 0,7-5 0,0-1 0,5-4 0,-2 2 0,3-3 0,3-3 0,-4 3 0,3-2 0,1-3 0,-3 5 0,3-3 0,0-1 0,-2 4 0,1-2 0,-5 4 0,3-2 0,2-2 0,2-3 0,-3 3 0,2-1 0,1-2 0,3-2 0,-5 4 0,2-1 0,1 4 0,1-1 0,3-1 0,0-4 0,2-1 0,0 3 0,1-1 0,0 0 0,0 3 0,0-1 0,-1-1 0,-5 4 0,0-3 0,-1 0 0,2 3 0,0-2 0,2-2 0,2-1 0,-6 2 0,1 0-796,-1-3 1024,-4 5-342,2-1 114,0-3 0,2-1 0,2-2 0,2-2 0,2-1 0,1-1 0,-1 0 0,1-1 0,-5 7-1303,4 0 1675,1-1-558,0 6 186,2-2 0,-1 0 0,-1-3 0,1-2 0,-1-2 0,-1-1 0,1 0 0,-7 4 0,0 1 0,1 0 0,0-2 0,2-1 0,2 5 0,0 0 0,1-2 0,1-1 0,-1-2 0,1 0 0,0-2 0,0-1 0,-1 0 0,1 0 751,0-1-965,-1 1 321,1 0-107,-1 0 0,0-1 0,1 1 0,0 0 0,-1 0 0,1 0 1348,-1 0-1733,1 0 577,-1 0-192,1 0 0,-1 0 0,1 0 0,0 0 0,-1 0 0,1 0 0,-1 0 0,1 0 0,-1 0 0,0 0 0,1 0 0,0 0 0,-1 0 0,1 0 0,-1 0 0,1-5 0,-1-1 0,1 0 0,-7-5 0,1 1 0,-1 2 0,-4-4 0,1 2 0,2 1 0,1 3 0,2 3 0,2 0 0,-5-3 0,1 0 0,1 0 0,1 1 0,-4-4 0,1 1 0,0 2 0,3 0 0,-5-3 0,1 1 0,1 1 0,2 2 0,2-5 0,2 1 0,1 2 0,0-4 0,1 1 0,0 2 0,-6-4 0,-1 2 0,1 2 0,0-3 0,3 1 0,0 2 0,-4-4 0,0 3 0,0-5 0,-4-4 0,1 2 0,1 3 0,3 4 0,-5-3 0,2 3 0,1 2 0,3-5 0,1 3 0,2 1 0,1 2 0,0 2 0,-5-4 0,0 1 0,-6-5 0,-6-4 0,-4-5 0,-3-4 0,-3-2 0,-2-2 0,-1-1 0,0-1 0,0 1 0,0-1 0,-5 7 0,-6 0 0,-6 6 0,-5 6 0,2-2 0,4-2 0,0 2-661,3-3 850,-2-2-283,3-4 94,-3 3 0,-3 4 0,3-1 0,-3-2 0,-2 3 0,-3 4 0,4-2 0,-1 3 0,4-4 0,-2-2 0,-1 1 0,4-2 0,-4 2 0,-1 5 0,-3 3-463,4-3 595,-1 3-198,-2 1 66,5-4 0,-2-4 0,-2 1 0,-2 2 0,-1-2 0,-3 2 0,-1-3 0,0 2 0,5-3 0,0 3-1090,0 3 1401,-1 3-467,-1-3 156,-1 2 0,-1 1 0,-1 2 0,-1-4 0,0 1 0,0-4 0,1 1 0,-1 1 0,1 4-322,5-5 414,0 3-138,1 1 46,-2-5 0,-1 2 0,-1 2 0,-2 2 0,1 2-374,-2 2 481,0 1-160,0 1 53,6-6 0,1 1 0,-1-1-678,-1 2 872,-1-6-291,-1 2 1421,-1 1-1703,-1 2 569,0 1-190,-1-4 0,0 1 0,0 1 1492,0 1-1918,1 2 1410,-1 1-1204,1 1 330,5-5-110,1 0 0,-1 0 0,-1 1 0,-1 2 0,-1 1 0,-1 1 0,-1 1 0,0 0 0,-1 0 0,0 0 0,0 0 0,1 0 0,-1 1 0,0-1 0,1 0 0,-1 0 0,1 0 0,-1 0 0,1 0 0,-1 0 0,0 0 0,1 0 0,-1 0 0,1 0 0,0 0 0,-1 0 0,1 0 0,-1 0 0,0 0 0,1 0 0,-1 0 0,1 0 0,-1 0 0,1 0 0,-1 0 0,6 5 0,1 2 0,-1-1 0,0-2 0,-2 0 0,-1-2 0,-2 0 0,1-2 0,-2 0 0,6 6 0,0 0 0,6-1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9T14:38:54.718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6916.79639"/>
      <inkml:brushProperty name="anchorY" value="4896.26465"/>
      <inkml:brushProperty name="scaleFactor" value="0.5"/>
    </inkml:brush>
  </inkml:definitions>
  <inkml:trace contextRef="#ctx0" brushRef="#br0">2157 62 24575,'0'0'0,"-5"0"0,-7 0 0,-6 0 0,-5 0 0,-3 0 0,-3 0 0,-1 0 0,-1 6 0,0 0 0,0 0 0,1 5 0,0-1 0,0-2 0,1-2 0,-1-2 0,1-1 0,6 4 0,-1-1 0,0 0 0,0-2 0,-2-1 0,-2-1 0,0-1 0,-1 0 0,0-1 0,-1-1 0,0 1 0,0 0 0,1 0 0,-1-1 0,0 7 0,1 0 0,-1 0 0,1-1 0,-1-1 0,0-2 0,1 5 0,-1 0 0,1-1 0,0-1 0,-1-2 0,1-1 0,5 5 0,1-1 0,-1 0 0,-1-1 0,-1-2 0,-1-1 0,-1 5 0,-1 0 0,0 0 0,-1-2 0,0-2 0,0-1 0,0 5 0,0 0 0,1-1 0,5 4 0,1 0 0,0-2 0,-2-2 0,-1-2 0,-1-2 0,-2-1 0,0-1 0,0 0 0,-1-1 0,6 7 0,1 0 0,-1-1 0,6 6 0,-3-2 0,0 0 0,3 3 0,-1-2 0,3 4 0,-1-2 0,-2 4 0,2 3 0,-2-3 0,4 4 0,4 1 0,3 4 0,-2 1 0,1 2 0,3 1 0,1 0 0,2 1 0,1 0 0,2 0 0,0 0 0,6-6 0,0 0 0,7-6 0,-2 0 0,4 2 0,5-4 0,2 2 0,-2 3 0,2-4 0,-5 3 0,2-4 0,2-4 0,-4 2 0,3-4 0,-5 5 0,3-4 0,-5 4 0,4-2 0,2-3 0,-3 3 0,3-3 0,-4 4 0,2-2 0,3-2 0,-3 2 0,3-1 0,1-3 0,3-2 0,-4 3 0,1 5 0,2-1 0,1-2 0,3 3 0,0-2 0,-4 3 0,0-2-1209,-5 3 1554,1-3-518,2-3-189,1 3 465,3-2-154,2-3 51,1-2 0,-5 3 0,1 5-1115,0-1 1433,1-3-477,1 4 159,2-2 0,0 3 0,2-3 0,-7 4 0,1-2 0,-1-4 0,2-2 0,1-4 0,2-1 0,0-2 0,1 5 0,1-1 0,-1 1 0,1-2 0,-6 5 0,-1-1 0,1-1 0,1-2 0,1-1 0,1-2 0,2-1 0,-6 5 0,0 0 0,1 0 0,0-2 0,3 0 0,0-2 0,2-1 0,0-1 1131,0 0-1454,1 0 485,0 0 200,-1-1-465,1 1 155,0 0-52,-1 0 0,1 0 0,0 0 1193,-1 0-1534,1 0 511,-1 0-170,0 0 0,1 0 0,0 0 0,0 0 0,-7-6 0,1 0 0,-1 0 0,2 1 0,0 2 0,-3-6 0,0 2 0,0 1 0,3 1 0,1 1 0,2 2 0,1 1 0,0 1 0,0 0 0,-5-6 0,0 1 0,-1-1 0,2 1 0,-4-4 0,0 0 0,2 1 0,-5-3 0,2 1 0,1-4 0,-3-4 0,1 2 0,2 3 0,3 3 0,1 4 0,-3-3 0,0 2 0,2 1 0,1 1 0,-4-3 0,0 0 0,2 1 0,1 2 0,-4-4 0,1 1 0,2 1 0,1 2 0,-3-4 0,0 1 0,2 1 0,1 2 0,2-5 0,2 2 0,0 0 0,1 3 0,1-5 0,0 2 0,0 1 0,0 2 0,0-4 0,0 1 0,-7-5 0,0 2 0,1 1 0,-6-2 0,2 1 0,1 3 0,-3-4 0,2 2 0,1 2 0,-3-4 0,1 3 0,-3-5 0,1 2 0,3 3 0,-4-4 0,3 2 0,-4-3 0,-3-4 0,1 2 0,-2-3 0,3 3 0,-2-2 0,-2-2 0,3 3 0,-3-2 0,-2-2 0,-2-3 0,4-2 0,-2-2 0,-2-1 0,5 0 0,-2-1 0,5 6 0,-2 0 0,-2 0 0,-3 0 0,-3-3 0,-2 0 0,0-1 0,-2-2 0,-1 1 0,1-1 0,-7 7 0,-5 5 0,0 0 0,1 0 0,2-3 0,-3 3 0,-3 4 0,1-1 0,-4 2 0,-2 4 0,2-3 0,-2 2 0,4-4 0,-2 3 0,-2 2 0,-3 2 0,-2 3 0,4-4 0,-2 1 0,0 1-848,-2-5 1091,-2 2-364,-1 1 121,-1-3 0,0 1 0,0 2 0,5-4 0,0 2 0,1 2 0,-2 2 0,-1 2 0,-2-3 0,0 0 0,-1 1 0,-1 1 0,1 2 0,-1 1-789,0 1 1014,0 1-337,1 0 112,-1-6 0,0 0 0,1 0 0,-1 1 0,1 1 0,-1 2 0,1 0 0,-1 2 0,0 0 0,1 0-1463,-1 0 1881,1 0-627,0 1 209,-1-1 0,1 0 0,-1 0 0,0 0 0,1 0 0,-1 0 0,1 0 0,-1 0 0,1 0 0,-1 0 0,1 0 0,-1 0 0,0 0 0,7 6 0,-1 1 0,1-1-808,-2-1 1039,0-1 1123,-2-1-1773,-2-2 629,6 5-210,-1 0 0,1 0 0,-2-1 0,-1-2 1508,-2-1-1939,6 5 647,-1 0-216,0-1 928,-2-2-1193,-2 0 397,0-2-132,-2 4 0,0 1 0,0-1 0,5 4 0,0 0 0,1-2 0,-2-2 0,-1-2 0,-2-2 0,0-1 0,-1-1 0,5 6 0,1 0 0,5-1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9T14:38:56.840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8360.05664"/>
      <inkml:brushProperty name="anchorY" value="5636.27539"/>
      <inkml:brushProperty name="scaleFactor" value="0.5"/>
    </inkml:brush>
  </inkml:definitions>
  <inkml:trace contextRef="#ctx0" brushRef="#br0">1248 356 24575,'0'0'0,"-5"0"0,-8 0 0,-5 0 0,-5 0 0,-3 0 0,-3 0 0,-2 0 0,1 0 0,-1 0 0,0 0 0,1 0 0,0 0 0,0 0 0,1 0 0,-1 6 0,0 0 0,1 0 0,-1-1 0,1 5 0,-1-2 0,1 0 0,0 4 0,-1-2 0,0-2 0,1-2 0,5 3 0,0 0 0,1-2 0,-1-2 0,-2-2 0,-1-1 0,-2-1 0,6 5 0,-1-1 0,1 1 0,-2-1 0,-1 4 0,-2 5 0,0-1 0,5 4 0,6 4 0,-1-4 0,5 3 0,4 3 0,3 1 0,-3-3 0,1 1 0,2 1 0,1 1 0,2 2 0,1 2 0,2 0 0,-1 2 0,2 0 0,-1 0 0,6-6 0,1-1 0,0 1 0,4-5 0,5-5 0,-2 1 0,4 2 0,3-3 0,-3 4 0,2-4 0,2-3 0,-3 2 0,0-2 0,3-2 0,2-3 0,3-2 0,-6 3 0,2 0 0,0-1 0,2-1 0,1-2 0,2-1 0,1-2 0,-6 6 0,1 0 0,0 0 0,1-1 0,1-2 0,1 5 0,1-1 0,1 0 0,0-2 0,-5 4 0,0-1 0,0-1 0,1-2 0,1-1 0,1-2 0,2-1-1378,0 5 1771,0 0-589,1-1 196,0 0 0,0-2 0,-1-1 0,1 5 0,0 0 0,-1-1 0,0-2 0,1 0 0,-1-2 0,1-1 0,0-1 0,-1 0 0,1 0-218,-1 0 280,1-1-93,-1 1 31,1 0 0,-1 0 0,1 0 0,0 0 0,-1 0 0,1 0 0,-1 0 0,0 0 0,1 0 0,0 0 0,-1 0 0,1 0 0,0 0 0,-1 0 0,0 0 0,1 0 1596,-1 0-2052,1 0 684,-1 0-228,1 0 0,0 0 0,-1 0 0,1 0 0,-1 0 0,0 0 0,1 0 0,0 0 0,-1 0 0,1 0 0,0 0 0,-1 0 0,0 0 0,1 0 0,-1 0 0,1 0 0,-1 0 0,1 0 0,0 0 0,-1 0 0,1 0 0,-1 0 0,0 0 0,1 0 0,0 0 0,0 0 0,-1 0 0,1 0 0,-1 0 0,1 0 0,-1 0 0,1 0 0,-1 0 0,1-6 0,0 0 0,-1 0 0,1 1 0,-7-4 0,0 0 0,1 2 0,-6-4 0,2 1 0,1 2 0,3 2 0,1 2 0,-3-4 0,0 1 0,1 1 0,2 1 0,1 2 0,2 1 0,0 1 0,2 1 0,0 0 0,0 1 0,-1-7 0,1 0 0,0 1 0,-1 0 0,1 1 0,-1 2 0,1 1 0,0 0 0,-1 1 0,1-6 0,-1 1 0,-5-7 0,-1 1 0,0 1 0,2 2 0,-5-3 0,2 2 0,0 2 0,-4-4 0,2 1 0,1 3 0,-3-5 0,1 2 0,-3-3 0,1 1 0,-3-4 0,-4-3 0,-3-3 0,-3-4 0,-2-1 0,-1-2 0,-7 4 0,-7 1 0,-5 0 0,-6 5 0,3-1 0,-2-2 0,5-1 0,-1 4 0,-3 4 0,-1 4 0,3-1 0,-1 2 0,-2-3 0,-1 2 0,4-4 0,-2 3 0,0 2 0,-2-3 0,-3 2 0,0-3 0,-2 2 0,5-3 0,1 2 0,-1 3-1206,-1 2 1551,-1 4-518,-1 2 173,4-5 0,0 1 0,0 0 0,-2 2 0,-1-5 0,-2 1 0,-1-4 0,0 0 0,0-3 0,-1 1 0,0 3-1933,0 3 2486,1 3-830,5-3 277,0 1-790,1 1 1016,-2-5-339,-1 2 113,-1 2 0,-1 1 0,-1 2 0,0 2 0,-1-5 0,0 1 0,0 0-396,0-4 509,1 1 1653,-1-5-2287,1 2 781,-1 2-1110,6-3 1093,0 2-364,1-3 121,-2 2 0,0 2 0,-2-3 0,-1 2 0,-2 3 1530,7-4-1967,-1 2 655,0 2-218,-1-4 0,-1 2 0,-1 3 0,-1 1 0,5-4 0,-1 2 0,7-4 0,-2 1 0,-1 1 0,3-2 1824,-2 1-2345,-2 3 781,-2 2-260,-3 2 0,-1 2 0,-2 1 0,0 1 0,-1 1 0,0-1 0,0 1 0,0-1 0,0 0 0,0 0 0,1 0 0,-1 1 0,1-1 0,-1-1 0,1 1 0,-1 0 0,1 0 0,-1 0 0,1 0 0,-1 0 0,1 0 0,-1 0 0,0 0 0,1 0 0,-1 0 0,1 0 0,-1 0 0,1 0 0,-1 6 0,1 0 0,-1 0 0,0-1 0,1-1 0,-1-2 0,1-1-1658,-1 0 2132,1-1-711,0 0 237,-1-1 0,0 1 0,1 0 0,-1 0 0,1 0 0,-1 0 0,1 0-1430,-1 0 1839,1 5-614,-1 2 205,0-1 0,1-1 0,-1-2 0,1-1 0,-1 0 0,1-2 0,6 6 0,-1 0 0,1 0 1552,-2-2-1995,-1 0 665,-2-2-222,0-1 1536,-1 5-1975,0 0 658,-1 0-219,0-1 0,1-2 0,-1-1 0,0-1 0,0 0 0,7 5 0,-1-1 0,1 1 0,-2 5 0,-1-1 0,-1-2 0,-1-1 0,-2-3 0,7 4 0,-1 0 0,6-2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9T14:37:00.534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1114.13965"/>
      <inkml:brushProperty name="anchorY" value="514.61438"/>
      <inkml:brushProperty name="scaleFactor" value="0.5"/>
    </inkml:brush>
  </inkml:definitions>
  <inkml:trace contextRef="#ctx0" brushRef="#br0">2542 533 24575,'0'0'0,"-5"0"0,-8 0 0,-5 0 0,-5 0 0,-3 0 0,-3 0 0,-1 0 0,5 6 0,0 0 0,0 0 0,0-1 0,-1-1 0,4 4 0,0-1 0,-1 0 0,-1-2 0,4 4 0,-2-1 0,-1-1 0,-1-2 0,4 4 0,-2 0 0,0-3 0,-2 0 0,3 3 0,0-1 0,-1-1 0,-3-2 0,-1-2 0,-2-1 0,0-1 0,4 6 0,0-1 0,1 0 0,-2-1 0,5 4 0,-1 0 0,4 4 0,-1-2 0,-2-1 0,-2 2 0,-3-1 0,3 3 0,0-2 0,-1 4 0,-2-3 0,-1-3 0,-2-2 0,-1-4 0,6 4 0,-1-1 0,0 5 0,-1-2 0,-1 6 0,-1-3 0,-2 3 0,1 4 0,-2-3 0,7 2 0,-1-3 0,0-4 0,-1-4 0,-1 3 0,-2-3 0,6 5 0,-1-3 0,6 5 0,-2-2 0,-1-3 0,4 3 0,-3-3 0,3 5 0,-1-3 0,3 4 0,-2-3 0,-4-2 0,-2 2 0,-3-2 0,-2 3 0,5 3 0,-1 5 0,-2 2 0,0-2 0,4 0 0,-1-4 0,0-5 0,3 1 0,0-3 0,3 4 0,5 2 0,-3 5 0,-2-3 0,2 1 0,-3-3 0,3 2 0,-3-5 0,-3 3 0,3 2 0,-3-3 0,5 3 0,3 2 0,3 3 0,-1-4 0,-4-4 0,1 1 0,-3 2 0,2 2 0,-3-3 0,3 2 0,-3-4 0,4 2 0,2 2 0,-2-3 0,3 2 0,2 2 0,2 3 0,3 2 0,-5 2 0,1 1 0,-6-6 0,3 1 0,0 0 0,3 1 0,-3-5 0,1 1 0,2 2 0,2 1 0,-4-3 0,1 0 0,1 1 0,2 3 0,2 0 0,-5-3 0,1 0 0,1 2 0,1 1 0,2 1 0,1 2 0,1 0 0,1 2 0,0-1 0,0 1 0,0-1 0,1 1 0,-1 0 0,0 0 0,0 0 0,0-1 0,0 1 0,6-7 0,6 0 0,0 1 0,5-6 0,-3 2 0,4-4 0,-4 1 0,4-3 0,-4 2 0,3 3 0,3-3 0,2 3 0,3-4 0,-4 2 0,2-3 0,-5 3 0,0-4 0,3-3 0,2-3 0,2-3 0,2-2 0,2-1 0,0-1 0,-5 5 0,0 1 0,-1-1 0,2 0 0,1-2 0,2-1 0,0-1 0,1 0 0,1-1 0,0-1 0,-1 1 0,1 0 0,0 0 0,-1 0 0,1 0 0,0-1 0,0 1 0,-1 0 0,1 0 0,-1 0 0,0 0 0,1 0 0,0 1 0,-1-1 0,1 0 0,-1 0 0,1 0 0,-1 0 0,1 0 0,-7-6 0,0 0 0,1 0 0,-5-5 0,1 1 0,1 2 0,-3-4 0,1 2 0,2 1 0,2-2 0,3 1 0,1 2 0,2-4 0,1 2 0,0 2 0,0-3 0,0 1 0,-1 2 0,1 2 0,0 3 0,-1 1 0,-5-5-1176,-1 1 1512,1 0-504,1-5 168,1 2 0,1 0 0,-5-3 0,1 2 0,0 2 0,-4-4 0,1 2 0,2 2 0,1 2 0,-3-3 0,1 1-712,2-5 915,1 2 835,2 2-1364,2 2 489,0 2-163,-4-3 0,-1 1 0,-4-5 0,0 1 0,1 2 0,-3-3 0,1 1 0,3 3 749,-4-5-963,3 3 321,-5-4-107,3 2 0,-5-4 0,4 3 0,2 3 0,3-4 0,-3-2 0,3 2 0,1-4 0,1 3 0,-3-2 0,0 3 0,-4-2 0,1 2 0,2 4 0,-3-3 0,2 3 0,2 2 0,-3-4 0,2 2 0,-5-4 0,3-4 0,2 2 0,-3-2 0,2 2 0,-4-2 0,2 4 0,3 3 0,-4-2 0,3-3 0,2 2 0,-3-4 0,2-2 0,2-4 0,-4-2 0,2 4 0,2 5 0,-4-1 0,-5-1 0,-3-2 0,1 3 0,-2-2 0,4-2 0,-2-2 0,3 3 0,-1-1 0,-3-1 0,3-1 0,-3-2 0,-1-2 0,-3 0 0,-3-1 0,-1-1 0,-1 0 0,-1 0 0,6 0 0,0 0 0,-1 1 0,0-1 0,-1 1 0,-2-1 0,-1 1 0,0-1 0,-1 0 0,0 1 0,0-1 0,-1 1 0,1-1 0,-6 7 0,-1 0 0,1-1 0,0-1 0,-3 5 0,0-1 0,2-2 0,2-1 0,-5 4 0,2-1 0,1-1 0,2-2-708,-4-2 910,1-2-303,1-1 101,-4 6 0,1-1 0,2 0 0,2-1-992,-3 5 1275,1-1-424,1-2 141,-4 0 0,1-4 0,-3 6 0,-5-2 0,2 0 0,2-2 0,4-1-802,-2 4 1031,3 0-343,1-1 114,-3-2 0,2-1 0,2-1 956,-5 4-1229,-3-1 409,-5 1-136,2-2 0,-2 4 0,3 0 0,5-1 1546,-3-2-1988,4-2 663,-3 5-221,-4 4 0,-4 6 0,3-2 0,4-2 0,-2 1 0,5-2 0,-4 2 0,4-3 0,-4 3 0,4-2 0,-4-3 0,-3 2 0,-3 4 0,-3 4 0,-3 3 0,-1 3 0,5-4 0,0 1 0,0 1 0,-1 0 0,-1 3 0,-2 0 0,0 1 0,-1 1 0,-1 0 0,0 0 0,1 0 0,-1 1 0,0-1 0,1 0 0,-1 0 0,0 0 0,1 0 0,-1 0 0,6 6 0,1 0 0,-1 0 0,0-1 0,-2-2 0,5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9T14:37:03.523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2547.3855"/>
      <inkml:brushProperty name="anchorY" value="1863.96899"/>
      <inkml:brushProperty name="scaleFactor" value="0.5"/>
    </inkml:brush>
  </inkml:definitions>
  <inkml:trace contextRef="#ctx0" brushRef="#br0">1951 90 24575,'0'0'0,"-5"0"0,-8 0 0,-5 0 0,-5 0 0,-4 0 0,-2 0 0,-1 0 0,-1 0 0,1 0 0,-1 0 0,1 0 0,0 0 0,0 0 0,0 0 0,1 0 0,-1 0 0,1 0 0,-1 0 0,1 0 0,0 0 0,-1 0 0,0 0 0,1 0 0,-1 0 0,1 0 0,-1 0 0,1 0 0,-1 0 0,1 0 0,5-5 0,0-2 0,1 1 0,-2 2 0,-1 0 0,-1 2 0,-1 0 0,-1 2 0,-1 0 0,1 0 0,-1 0 0,0 1 0,0-1 0,1 6 0,-1 0 0,1 0 0,-1-1 0,0-1 0,1-2 0,-1 5 0,1-1 0,-1 0 0,7 5 0,-1-2 0,1-1 0,5 4 0,-2-2 0,4 4 0,-2-2 0,-1-2 0,-3-3 0,3 3 0,-2-1 0,-1 4 0,-3-2 0,5 5 0,-1-3 0,-2 3 0,-2-2 0,5 2 0,-2-2 0,5 2 0,-1-3 0,4 4 0,3 2 0,-2-3 0,3 3 0,2 2 0,3 3 0,2 3 0,-5-5 0,2 1 0,0 0 0,1 2 0,2 1 0,1 2 0,2 0 0,-1 1 0,1 1 0,1 0 0,-1 0 0,6-6 0,0 0 0,0-1 0,-1 2 0,5-5 0,-2 1 0,5-5 0,-1 2 0,3-4 0,-2 3 0,-2 2 0,2-3 0,-1 3 0,2-4 0,-1 2 0,2-3 0,-2 3 0,-2 2 0,-4 3 0,3-3 0,-2 2 0,5-5 0,-2 3 0,4 2 0,3 2 0,-1 2 0,2-3 0,2-6-1308,-3 1 1682,-4 2-561,-4 2 187,2-3-550,-2 2 707,3-4-235,4-4 78,-2 3 0,4 2 0,2-3 0,-4 4 0,3-3 0,-4 2 0,-4 2 0,2-2 0,-3 2 0,3-4 0,4-3 0,3 2 0,4 2 0,2 5 0,-4 3 0,1 2 0,0-3 0,1-6 0,-5 1 0,2-5 0,0 3 0,-4 2 0,-4 3 0,2 3 0,2-3 0,3 1 0,2-4 0,4-5 0,1 1 0,1 3 0,-5 4 0,0-3 0,-6 2 0,1-4 0,1-4 0,-3 2 0,2-3 0,2 3 0,2-2 0,3 3 0,1-2 0,-4 2 0,0-1-1068,1-4 1373,1-3-457,-4 4 152,0 3 0,2-1 1214,1 4-1561,2-2 520,1-4-173,2-3 0,-6 3 0,0-2 554,1-3-712,1-1 237,2 4-79,0-1 0,2 4 0,0-1 0,0-1 0,1 2 0,-1-1 0,1-3 1158,-6 4-1489,0-2 496,0-2-165,0-2-1156,2-3 1486,1 5-495,1-1 165,1-1 0,1 5 0,-1-2 0,1 0-1782,0-3 2291,0-2-763,0-2 254,-1-1 0,1 0 0,-1-2 0,1 1 0,0 5 0,-1 1 0,1 0 0,-1-1 0,1-2 0,5-1 0,0 0 0,1-2 0,-1 6 0,-2 0 0,-1 0 0,-2-2 0,0 0 0,0-2 0,-1-1 0,1-1 0,-1 1 0,1-2 0,-1 1 0,0 0 0,6 0 0,1-1 0,0 1 0,-1 0 0,-2 0 0,-1 0 0,-2 0 0,0 0 0,0 0 0,-1 0 0,0 0 0,1 0 0,-1 0-1015,0-5 1305,1-2-435,-1 1 145,1 2 0,-1 0 0,1 2 1014,-1 0-1304,1 2 435,0 0-145,-1 0 0,1-6 0,-1 1 1782,0-1-2291,1 1 1921,-7-5-1743,1 2 496,-1 0-165,2-3 0,1 1 0,-4-5 0,0 3 0,1 3 0,1-4 0,2 2 0,-5-3 0,2 2 0,0 2 0,2 3 0,-4-3 0,0 2 0,-4-5 0,1 2 0,-4-4 0,-3-3 0,-5-5 0,-2-3 0,4 4 0,4 5 0,0-1 0,-2-1 0,4-2 0,-3-4 0,-2-1 0,4-2 0,-3-1 0,-1-1 0,-3 0 0,3 0 0,0 0 0,-3 0 0,-1 1 0,-1-1 0,-3 1 0,6-1 0,-1 0-1598,0 1 2055,-1-1-685,-2 1 228,-1-1 0,-1 1 0,-1-1 0,0 1 0,0-1 0,0 0 0,0 1 0,-1-1 0,1 1 0,0-1 1598,0 1-2055,0-1 685,0 1-1897,0-1 2146,0 0-715,0 1 238,-6 5 0,0 1 0,0 0-726,1-2 933,-4-1-310,1-1 103,0-1 0,-3 4 0,1 1 0,1-1 0,3-1 0,-4-1 0,2-1 0,-5-1 0,2-2 0,1 1 0,3-1 0,-3 0 0,-4 0 0,1 1 1614,-4-1-2075,-3 1 691,2-1-230,-1 7 0,3-1 0,-3 6 781,5 0-1004,-3 3 334,3-1-111,-2 3 0,3-2 0,-3 2 0,-3-3 0,-3 4 0,3-4 0,-2 3 0,-2-3 0,-2 2 0,-1 4 0,-3 3 0,1-3 0,-2 2 0,6-5 0,0 1 0,1 3 0,-2-4 0,-1 3 0,-1 1 0,4-3 0,0 2 0,-1 2 0,5-3 0,-1 1 0,-1 2 0,-2 3 0,-3 1-911,-1-4 1172,-2 1-392,0 1 131,-1 1 0,0 2-1796,0 1 2309,0 2-769,1-1-618,-1 1 1124,1 1-375,-1-1 125,-5 0 0,-1 0 0,0 1 0,2-1 0,1-6-1253,1 0 1611,1 0-537,1 1-1204,0 1 1778,1 2-593,-1 1 198,1 0 0,0 1 0,0 0 0,-1 1 0,1-1 0,-1 0 0,0 0 0,1 0 0,-1 0 1499,1 0-1927,0 0 642,-1 0-214,1 0 0,5-5 825,0-2-1061,1 1 354,-2 2-118,-1 0 0,-1 2 2160,-1 0-2777,-1 2 2659,0 0-2537,-1 0 742,0 0-247,0 1 0,0-1 0,1 0 0,-1 0 0,1 0 0,-1 0 0,1 0 0,-1 0 0,0 0 0,1 0 0,-1 0 0,1 0 0,-1 0 0,1-6 0,-1 0 0,1 0 0,-1 1 0,6-4 0,1 1 0,-1 0 0,0 3 0,-2 1 0,-1 2 0,-1 1 0,-1 1 0,-1 0 0,6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9T14:37:08.979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1958.05078"/>
      <inkml:brushProperty name="anchorY" value="-3544.26929"/>
      <inkml:brushProperty name="scaleFactor" value="0.5"/>
    </inkml:brush>
  </inkml:definitions>
  <inkml:trace contextRef="#ctx0" brushRef="#br0">2010 326 24575,'0'0'0,"0"-5"0,-5-2 0,-7 1 0,-6 1 0,1-4 0,-4 0 0,5-4 0,-4 2 0,-1 1 0,3-3 0,-2 3 0,-1 1 0,-3 3 0,-2 2 0,-1 2 0,4-4 0,0 0 0,-1 0 0,-1-5 0,-2 2 0,0 1 0,-2 1 0,6-3 0,0 2 0,-1 1 0,-1 2 0,-1 1 0,5-4 0,-1 2 0,-2-1 0,0-3 0,-3 1 0,0 1 0,-2 2 0,0 2 0,0-4 0,-1 1 0,0 1 0,0 1 0,0 2 0,0 1 0,1 1 0,-1 1 0,1 0 0,0 0 0,-1 0 0,6-5 0,1-1 0,-1 0 0,-1 1 0,0 2 0,-3 0 0,0 2 0,0 1 0,-2 0 0,0 0 0,0 0 0,0 0 0,1 0 0,-1 1 0,0-1 0,1 0 0,-1 0 0,1 0 0,-1 0 0,0 0 0,7 6 0,5 5 0,1 2 0,4 3 0,-2-1 0,-2-3 0,2 2 0,-3 3 0,4 4 0,-4-2 0,-2-4 0,3 1 0,4 3 0,3 2 0,4 4 0,-3-5 0,2 2 0,1 1 0,2 2 0,-5-5 0,1 2 0,2 1 0,1 1 0,-4-3 0,1 1 0,1 0 0,1 2 0,-3 2 0,1 2 0,1 0 0,2 2 0,2-1 0,1 1 0,1 0 0,1 0 0,0 0 0,0-1 0,0 1 0,1-1 0,-1 1 0,0 0 0,0-1 0,0 1 0,0-1 0,0 1 0,0-1 0,6-5 0,0-1 0,0 1 0,5-5 0,-2 1 0,5-5 0,-1 2 0,-3 3 0,-3 2 0,4 3 0,3 1 0,6-3 0,-3 0 0,4-5 0,-5 1 0,3-4-971,-5 2 1248,3-4-416,-3 3 139,-4 3 0,3-3 0,3 2 0,4-3 0,-3 3 0,3 2 0,3 2 0,2 3 0,-4 3 0,1 1 0,1-6 0,-5 1 0,2-5 0,2 0 0,1 1 0,-3 2 0,1-3 0,-4 2 0,-5 1 972,2-4-1250,3-4 417,-2 2-139,2-4 0,-2 3 0,2-3 0,-4 3 0,4-2 0,-4 3 0,-2 3 0,1-3 0,-1 3 0,3-4 0,3-3 0,-1 2 0,3-3 0,-4 3 0,3-2 0,-3 3 0,2-3 0,-4 5 0,3-4 0,-2 4 0,2-4 0,2 4 0,5-4 0,1-2 0,4-4 0,-6 3 0,2 4 0,0-1 0,2-2 0,-6 3 0,2-3 0,1-2 0,1 3 0,1-2 0,3-2 0,0-3 0,-4 5 0,0-2 0,0-2 0,1-1 0,1-1 0,1-3 0,1 0 0,1-1 0,1 0 0,-1 0 0,1 0 0,0-1 0,0 1 0,0 0 0,-1 0 0,1 0 0,-1 0 0,1 0 0,-1 0 0,1 0 0,0 0 0,-1 0 0,1 0 0,-1 0 0,0 0 0,1 0 0,0 0 0,-6-6 0,-1 0 0,1 0 0,0 1 0,-4-4 0,1 0 0,1 2-713,2 2 917,-4-5-306,1 2 102,2 1 0,1 2 0,3-4 0,0 1 0,2 1 0,0 2 0,1 1 0,-1 2 0,-5-5 0,0 1 0,0 0 0,1 2 0,1 1 0,1-5 0,2 1 0,-1 0 0,2 2 0,-1 2 0,1-5 0,0 1 0,0 1-1698,0 1 2183,-1 2-727,1-6 242,-1 2 0,1 0 0,-1 2 0,1 2 0,0 0 0,-1 2 0,1 1 0,-1 0 0,1 0 661,-1 1-850,0-1 283,1 0-94,0 0 0,-1 0 0,1 1 1750,-1-1-2250,1 0 750,-1 0-250,1 0 0,-1 0 0,1-1 0,0 1 0,-1 0 0,1 0 0,-1 0 0,1 0 0,-1 0 0,-6-5 0,1-1-842,0 0 1083,0 1-362,3 1 121,0 2 0,1 1 0,1 0 0,0 1 0,1 0 0,0 0 843,-1 1-1084,-4-7 361,-2 0-120,1 0 0,0 1 0,2 2 0,1 1 0,1 0 0,2 2 0,-7-6 0,1 0 0,-6-6 0,1 2 0,1 0 0,-3-3 0,1-3 0,3 1 0,-4-3 0,2 3 0,-3-2 0,1 2 0,-3-2 0,2 4 0,-3-4 0,-2-2 0,2 2 0,-3-2 0,-1-2 0,2 3 0,-1-2 0,-2-1 0,4-3 0,-3-2 0,-1-2 0,-2-1 0,3 0 0,-1-1 0,-1 0 0,-2 0 0,-2 1 0,-1-1 0,-1 0 0,-1 0 0,0 1 0,0-1 0,-1 1 0,1-1 0,0 1 0,0-1 0,0 1 0,0-1 0,0 0 0,0 1 0,0-1 0,0 1 0,0-1 0,0 1 0,0-1 0,0 1 0,0-1 0,0 0 0,0 1 0,0-1 0,0 1 0,0 0 0,0-1 0,0 1 0,0-1 0,-6 6 0,0 1 0,0-1 0,-5 5 0,1 0 0,-4 3 0,-4-1 0,1-2 0,-2-3 0,3-3 0,-2-2 0,-3 4 0,4 0 0,-2 5 0,4-1 0,-3-2 0,-2 5 0,4-3 0,3-2 0,-2-2 0,-3 3 0,-3 5 0,3-1 0,3-3 0,-1 3 0,-3 4 0,4-3 0,-3-2 0,-3 2 0,4-2 0,-3 2 0,-1 4 0,-3 3 0,4-3 0,-1 3 0,-2 1 0,-2 3 0,-1 1 0,-2 1 0,-1 1 0,0 1 0,0 1 0,-1-1 0,0 0 0,0 1 0,0-1 0,0 0 0,1 0 0,-1 0 0,1 0 0,-1 0 0,1 0 0,-1 0 0,0 0 0,7 6 0,-1 0 0,1 0 0,-2-1 0,-1-2 0,-1 0 0,-1 4 0,-1-1 0,-1 0 0,0-1 0,1-1 0,-1-2 0,6 4-996,1 1 1281,-1-1-428,0-2 143,-2 0 0,-2-2 0,0-1 0,5 5 0,-1 0 0,1 0 0,-2-2 0,-1 0 0,-1-2 0,-2-1 0,6 6 0,-1-1 0,0 0 0,-1-1 0,-1-1 0,-1-2 0,-1-1 0,-1 0 0,0-1 0,-1 0 0,0-1 0,0 1 0,0 0 0,0 0 0,1 0 0,-1-1 997,7 7-1282,-1 0 427,1 0-142,-2-1 0,-1-1 0,-1-2 0,-2-1 0,0 0 0,0-1 0,0 0 0,-1 0 0,0-1 0,0 1 0,0 0 0,1 6 0,-1 0 0,1 0 0,-1-1 0,1-2 0,-1-1 0,1 0 0,-1-2 0,0 0 0,1 0 0,-1 0 0,1 0 0,0-1 0,-1 1 0,0 0 0,0 0 0,1 0 0,-1 0 0,7 6 0,-1 0 0,7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9T14:37:10.740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601.92224"/>
      <inkml:brushProperty name="anchorY" value="-2627.54443"/>
      <inkml:brushProperty name="scaleFactor" value="0.5"/>
    </inkml:brush>
  </inkml:definitions>
  <inkml:trace contextRef="#ctx0" brushRef="#br0">1008 181 24575,'0'0'0,"-5"0"0,-8 0 0,-5 0 0,-5 0 0,-4 0 0,-2 0 0,-1 0 0,0 0 0,-1 0 0,0 0 0,1 0 0,-1 0 0,2 0 0,-1 0 0,1 0 0,-1 0 0,7 5 0,-1 1-999,1 0 1284,-2-1-428,-1-1 143,-1 4 0,-2-1 0,1 6 0,-2-2 0,1-2 1000,5 4-1286,0-2 429,0-3-143,5 4 0,-1-2 0,5 4 0,3 3 0,-1-1 0,3 3 0,-4-4 0,3 3 0,2 3 0,-4-4 0,3 2 0,2 3 0,2 2 0,-3 1 0,1 3 0,-4-5 0,1 0 0,1 1 0,4 1 0,-5-4 0,2 0 0,2 2 0,1 1 0,3 2 0,1 1 0,1 2 0,1 0 0,0 0 0,0 1 0,1 0 0,-1 0 0,0 0 0,0 0 0,0-1 0,0 1 0,7-7 0,-1 1 0,1-1 0,-2 2 0,-1 7 0,-2 1 0,5 1 0,0 0 0,-1 0 0,-1 3 0,-2 1 0,5-2 0,-1-1-2411,-1-2 3100,-1-2-1034,-2 6 345,5-7 0,-1 0-1987,-1-2 2555,-1 0-852,-1 0 284,3 0 0,0 0 0,0 1 2189,-2 0-2815,-2 1 939,-1 0-313,-1-1 0,-1 1 0,0 0 2210,0-1-2841,5-5 946,1-1-315,0 0 0,-1 2 0,-2 1 0,5-4 0,0 0 0,-2 1-768,5-5 988,-2 2-330,-1 2 110,-2 1 0,4 3 0,-1 1 0,4-4 0,-1 0 0,3 1 0,-2 1 0,4-4 0,-4 0-899,4 1 1156,2 2 352,-3 2-820,3 2 317,3-5-106,-5 0 0,3-5 0,-4 1-775,-4 1 996,2-3-332,3 1 111,-3 3 0,4-4 0,2 3 0,-2 1 898,1-3-1154,3 1 384,2 3-128,1 2 0,3-4 806,1-4-1036,-5 1 345,0 1-115,0-3 0,1-3 0,1-3 0,-4 2 0,0-3 0,1-1 0,1-2 0,3-2 0,0-1 0,2 4 0,0 0 0,1 0 0,-1-2 0,1 5 0,0-1 0,-1-1 0,1-1 0,0-3 0,0-1 0,-1-1 0,1 0 0,-1-2 0,0 7 0,1 0 0,0-1 0,-1 0 0,1-2 0,0 0 0,-1-2 0,0-1 0,1 0 0,-1 0 0,1 0 0,-1 0 0,1 0 0,0-1 0,-1 1 0,1 0 0,-1 0 0,0 0 0,1 0 0,0 0 0,0 0 0,-1 0 0,1 0 0,-1 0 0,1 0 0,-1 0 0,1 0 0,-1 0 0,1-6 0,0 0 0,-1 0 0,1 1 0,-7-4 0,0 1 0,1 0 0,0 3 0,-4-4 0,1 0 0,2 2 0,1 2 0,-4-4 0,1 1 0,2 1 0,-5-4 0,2 2 0,1 1 0,3 2 0,-4-4 0,1 2 0,2-5 0,2-4 0,-5-5 0,2 3 0,-6-2 0,3 3 0,1-1 0,2 5 0,3-3 0,2 3 0,-5-2 0,-5-2 0,1-4 0,1-3 0,3-2 0,2 4 0,-3-1 0,1 6 0,-5-2 0,1 6 0,-4-3 0,-3-2 0,2 3 0,-3-2 0,4 3 0,-3-2 0,5 3 0,2 3 0,5 4 0,-4-3 0,3 2 0,-5-5 0,-4-4 0,1 2 0,-3-4 0,3 4 0,-2-3 0,3 3 0,3 4 0,-2-2 0,3 3 0,-4-4 0,-3-4 0,2 3 0,-3-4 0,4 4 0,-3-3 0,3 4 0,-2-3 0,3 3 0,-3-2 0,4 2 0,-4-2 0,3-3 0,-3-3 0,-2-3 0,-4-2 0,-3-1 0,4 4 0,-1 0 0,-1 0 0,-2-2 0,-1 0 0,-1-2 0,-1 0 0,5 5 0,0-1 0,-1 1 0,0-2 0,-2-1 0,-1-2 0,-1 0 0,0-2 0,-1 1 0,6 5 0,0 1 0,0-1 0,-1 0 0,-1-3 0,-2 0 0,0-2 0,-2 0 0,-6 0 0,-1-1 0,-5 1 0,0-1 0,2 0 0,3 0 0,-4 0 0,-4 7 0,2-1 0,-4 1 0,2-2 0,-2 5 0,3-1 0,-3 5 0,4-2 0,-3 4 0,2-2 0,-2 3 0,-4-4 0,-2 4 0,2-3 0,-1 3 0,-2 3 0,5-3 0,-2 3 0,-2 1 0,4-2 0,-2 1 0,-1 3 0,4-5 0,-3 3 0,-2 1 0,4-4 0,-2 3 0,-1 1 0,-3 2 0,-2 2 0,-1-4 0,-2 1 0,6-4 0,-1 0 0,0-5 0,-1 3 0,-2 2 0,6-2 0,-2 2 0,0 2 0,5-3 0,-2 2 0,5-3 0,-3 1 0,-1 2 0,-4 4 0,-2 1 0,4-3 0,-2 1 0,6-5 0,-2 2 0,4-5 0,-1 2 0,-3-3 0,-3-4 0,-3 3 0,-2 3 0,4-2 0,0 4 0,-1 3 0,4-3 0,0 2 0,-2 2 0,5-3 0,-3 2 0,-1-5 0,-2 3 0,-2 1 0,3-3 0,0 3 0,-2 2-639,-1-4 821,-2 2-273,0 2 91,-2 3 0,0 1 0,5-4 0,1 1 0,-1 1 0,5-4 0,-2 1 0,6-5 640,-3 1-823,-1 3 274,3-3-91,-3 2 0,-2 2 0,4-3 0,-3 3 0,5-5 0,-3 2 0,-2 2 0,-3 4 0,-2 1 0,-2 3 0,-2-5 0,0 1 0,-1 0 0,6-4 0,0 1 0,0 1 0,-1 2 0,-1 2 0,-1 2 0,-2 1 0,0 1 0,0 0 0,-1 0 0,1 1 0,-1-1 0,0 0 0,0 1 0,0-1 0,1 0 0,-1 0 0,1 0 0,0 0 0,-1 0 0,1 0 0,-1 0 0,0 0 0,1 0 0,5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9T14:37:23.960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330.33139"/>
      <inkml:brushProperty name="anchorY" value="-1603.1084"/>
      <inkml:brushProperty name="scaleFactor" value="0.5"/>
    </inkml:brush>
  </inkml:definitions>
  <inkml:trace contextRef="#ctx0" brushRef="#br0">3131 1 24575,'0'0'0,"-5"0"0,-7 0 0,-6 0 0,-5 0 0,-4 0 0,-1 0 0,4 5 0,-1 2 0,0-1 0,-1-2 0,-1 0 0,0-2 0,-2 0 0,0-2 0,0 0 0,-1 6 0,0 0 0,0-1 0,6 6 0,1-2 0,-1 0 0,0 3 0,-2-2 0,-1-1 0,5 3 0,-1-2-932,-1-1 1198,-1 2-399,-1-1 133,-2-2 0,0-2 0,-1-2 0,-1-2 0,1-2 0,-1 6 932,0 0-1198,0 0 399,0-2-133,6 5 0,1-1 0,0-1 0,-2-1 0,-1 3 0,-1-1 0,-1-1 0,-1 4 0,-1-1 0,1-2 0,-1-2 0,0 3 0,0-1 0,1-1 0,5 4 0,1-1 0,-1-3 0,-1-1 0,-1-2 0,-1-2 0,5 5 0,-1 0 0,-1-1 0,0-1 0,-2-2 0,-2 5 0,-1-1 0,0 5 0,-1-1 0,1 5 0,-1-3 0,0-3 0,7 4 0,-1-4 0,1 5 0,-2-3 0,-1-3 0,4 4 0,0-3 0,-1 4 0,-1 4 0,-2-2 0,4 3 0,0-3 0,-1 2 0,4 2 0,-2-3 0,0-4 0,3 3 0,-2 1 0,5 4 0,-2-3 0,3 2 0,-2-4-744,3 3 957,-3 1-320,-3-3 107,3 3 0,-3 1 0,4 3 0,-3 2 0,-2 1 0,-3-4 0,-3 0 0,5 1 0,-2 1 0,6 1 0,-2 2 0,5 1 0,-3-6 0,4 1-428,-3-7 550,-3 2-183,-3 1 61,3 2 0,-3 3 0,6 2-1860,-3-4 2392,-1 0-798,3 1 266,-2 1 0,-2 1 0,-2 1 0,-3 2 0,4 0 0,5 0 0,-1 1 0,-1 0 0,-2 0 0,3 0 0,3 0 1077,0-7-1385,-3 0 2418,2 1-2669,4 1 838,4 1-279,-3-5 0,2 2 0,2 0 0,2 1 0,-3-4 0,0 1 0,1 2 0,2 1 0,2 2 0,1 1 0,1 2 0,1 0 0,0 1 0,1 0 0,-1 0 0,0 0 0,1-1 0,-1 1 0,0 0 0,0 0 0,0-1 0,0 1 0,0-1 0,0 0 0,0 1 0,6-7 0,0 0 0,0 1-897,-1 1 1153,4-5-384,-1 1 128,5 2 0,-1 1 0,3 2 0,4 1 0,4 1 0,-4 1 0,-3 1 0,1-5 0,-4-2 0,2-5-2,-2 1 3,-3 1-1,3-3 0,3-5 0,4 3 0,3 2 0,-2 3 0,1-2 0,1 2 0,2-3 0,-4 1-1209,1-3 1554,1-4-518,1 2 173,-3 4 852,0-3-1095,2 3 365,1-3-1283,2-3 1493,1 3-498,-4 3 166,0-3 0,1 4 0,1-4 0,2 3 0,0-3 0,2 3 0,0-3 0,0 2 0,0-2 0,1-4-520,-5 3 669,-2-2-224,1 3 75,1-3 0,1-1 0,-5 2 0,7-1 0,1-3 0,1-2 0,2-3 0,-1-1 0,-6 5 0,-1-1 0,0-1-853,1 0 1097,1-2-366,7 5 122,1-1 1005,2-1-1293,-2-1 432,-1-2-144,-1-1 0,-7 5 0,0 0 0,-2-1 0,1-2 844,8-1-1085,1 0 1276,2-2-1296,-2-1 480,0 0-244,-1 0 37,-1-1-12,0 1 0,-1 0-1644,-1 0 2114,1 0-610,-1 0 113,0 0 40,0 0-13,1 0 0,5 0 17,1 0-22,0 0 8,-2 0-3,-1 0-1792,-1 0 2304,-1 0-768,-2 0 256,1 0 0,0 0 0,-1 0 0,1 0 0,-1 0 0,0 0 0,-5-6 0,-1 0 813,0 0-1045,1 1 348,3 1 609,0 2-932,1 1 310,2-6-103,-1 1 0,1 0 0,-7-4 0,1-5 0,0 1 0,0-4 0,3 3 0,0 3 0,-4-2 0,0-3 1932,0 2-2484,2 3 828,1 4-276,-5-4 0,1 3 0,2 2 0,-5-5 0,1-3 0,1-4 792,3-5-1018,2 3 339,1-1-113,1 4 0,-5-1 0,1-1 0,0-3 0,1-3 0,-5-1 0,2 4-1917,1 0 2465,1 5-822,-4-1 274,-5-1 0,1 3-794,3-2 1021,1-1-340,4-3 113,-4-3 0,3 4 0,0-1 0,-4 0 0,-4-2 0,1 4 0,-4 0 870,2-2-1119,4 5 374,3-2-125,-2-1 826,-5-3-1062,3 4 354,-5-1-1032,-2-2 1175,2-2-391,3-1 130,-1-1 0,-3-2 0,4 6 88,-4 0-113,-1-1 37,2 5-12,-2-1 0,4 4 0,-2-2 0,-3-1 0,-2-4 0,3-1 0,-2-3 0,-1-2 0,-2 0 0,-1-1 0,3 0 0,0 0-1622,-1 0 2086,5 0 155,-2 0-862,-1 1 364,-2-1-121,-3 1 0,0-1 0,3 1 0,1-1 854,-1 0-1098,-2 1 366,5 5-122,-1 1 0,-1 0 0,5 4 0,-2-1 1757,-2-1-2259,-2-2 753,-2-3-251,4-1 0,0-2 0,-2 0 0,-2-1 0,0 1 0,-3-1 0,0 0 0,0 0 0,-2 0 0,1 0 0,0 1 0,0-1 0,-1 1 0,1 0 0,-6 5 0,0 1 0,-6 5 0,1-1 0,1-1 0,-4-2 0,3-3 0,-4-1 0,-3 3 0,2 0 0,3 0 0,4-2 0,-3 4 0,3-1 0,-4 0 0,-4 3 0,-4 5 0,2-1 0,-2 3 0,4-2 0,-2 2 0,4-3 0,-2 2 0,4-2 0,-4 2 0,-1 2 0,-4-2 0,-3 3 0,4-4 0,-2 2 0,0 3 0,-2 2 0,-2 3 0,-1 1 0,5-4 0,0 1 0,-1-6 0,-1 1 0,-1 2 0,-1 2 0,5-3 0,-2 1 0,1 2 0,4-4 0,-2 1 0,0 2 0,3-3 0,-1 1 0,-2 2 0,-3 2 0,5-3 0,-2 1 0,-2 1 0,-2 2 0,-1 1 0,-2 3 0,5-6 0,0 1 0,-1 0 0,5-5 0,-1 2 0,-1 1 0,-2 2 0,3-4 0,-1 1 0,-2 2 0,4-4 0,5 1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9T14:37:25.176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1398.23572"/>
      <inkml:brushProperty name="anchorY" value="-1099.60779"/>
      <inkml:brushProperty name="scaleFactor" value="0.5"/>
    </inkml:brush>
  </inkml:definitions>
  <inkml:trace contextRef="#ctx0" brushRef="#br0">1065 64 24575,'0'0'0,"0"-5"0,0-9 0,-6 2 0,-6 1 0,-6 2 0,-5 3 0,-3 2 0,-3 2 0,-1 2 0,-1 0 0,0 0 0,0 1 0,1-1 0,6 7 0,1-1 0,-1 0 0,-1 5 0,-1 5 0,-1-1 0,-1-3 0,4 4 0,1-4 0,0 3 0,-2 3 0,5 4 0,-1-3 0,-2 2 0,5 1 0,-2 3 0,4 2 0,-1 1 0,3 1 0,3 0 0,-2-5 0,3 0-967,-4 0 1244,3 1-416,-4-5 139,2 1 0,3 1-819,-3 3 1053,3 1-351,-5 1 117,4 8 0,1 0-99,3 0 127,-3 0-42,2-2 14,-5 0 0,1-2 929,3-1-1195,2 0 399,-4-1-1638,3 0 1935,1 0-645,-4 1 1010,1-1-1022,3 1 340,1 0-1710,2-1 2053,-4-5-684,1-1 228,1 0-835,2 2 1073,-5 1-357,1 1 119,1 2 0,2 0 1390,1 0-1787,2 1 595,1 0-198,1-1 0,0 1 0,0-1 0,1 1 1743,-1 0-2241,0 0 747,0-1-249,-5-5 0,-1-1 0,0 0 0,1 2 0,1 1 0,2 1 0,1 2 0,0 0 0,1 0 0,0 1 0,0 0 967,1-1-1243,5 1 414,0 0-138,6-1 0,-1 1 0,-2 0 0,4-7 0,-2 1-1046,4-1 1345,-3 2-449,4 0 150,-3 3 0,4-6 0,-4 1 0,-2 1 0,3 1 0,2-5 0,-1 1 0,-4 2 0,4-5-753,-4 2 968,4-5-323,-3 2 108,3 3 0,4 2 0,-3 4 0,3-5 0,-3 2 0,2-6 1012,-4 2-1301,-3 1 434,3-3-145,-4 2 0,4-4 0,4-4 0,-3 3 0,4-4 0,-4 4 0,-3 4 0,2 3 0,-4 4 0,5-3 0,2 0 0,5-4 788,-4 1-1013,3-4 337,2-4-112,-3 2 0,-6 3 0,2-2 0,-4 3 0,3-3 0,3-3 0,-3 3 0,4-3 0,1-2 0,4 3 0,2-2 0,2 3 0,1-1 0,1-3 0,0 4 0,0-3 0,-6 5 0,-1-4 0,1-1 0,0 3 0,3-3 0,0-2 0,1 4 0,2-2 0,-1 3 0,1-1 0,-1-2 0,1-3 0,0-3 0,0-2 0,-1-1 0,1-1 0,0 0 0,-1-1 0,0 1 0,1 0 0,-7 5 0,1 1 0,-1 0-888,2-1 1142,1-2-381,2 0 127,0-2 0,1-1 0,0 0 0,0 0 0,1 0 0,0 0 0,0 0 0,0-1 888,0 1-1142,-1-6 381,0 0-127,1 0 0,-1-4 0,1 0 0,0 2 0,-1 2 0,-5-4 0,0 1 0,-7-4 0,1 2 0,2 2 0,-4-4 0,3 3 0,-5-5 0,3 3 0,3 3 0,3 2 0,-4-4 0,-3-3 0,0-5 0,3-4 0,2-4 0,-3-1 0,3 4 0,1 6 0,-4 0 0,-4-2 0,-4-1 0,-5-3 0,-2-2 0,4 3 0,-1 0 0,-1 0 0,5-2 0,0-2 0,-2 0 0,-2-2 0,4 6 0,-2 0 0,-1-1 0,-2-1 0,-1-2 0,-2 0 0,-1-2 0,-1 0 0,0 0 0,-1 0 0,1-1 0,0-6 0,-1 0 0,7 0 0,0 2 0,0 1 0,-1 1-1891,-2 1 2431,0 1-810,-2 0 270,0 1 0,-1-6 0,-1-7 0,1 1 0,0 1 0,0 2 0,0 2 0,-1 3 0,1 2 0,0 1 0,0 0 0,0 1-975,0 1 1254,0-2-419,0 1 140,0 0 0,0-1 0,0 1 0,0-1 0,0 1 0,0 0 0,0-1 0,-5 7 1808,-1-1-2325,0 0 775,-5 5 802,1-1-1363,-4-1 454,1-2-151,3-2 0,-4 3 0,-3 6 0,-3 5 0,2-2 0,-3 4 0,5-4 0,-3 3 0,5-5 0,-3 2 0,4-3 0,-3 2 0,3-2 0,-4 2 0,4-2 0,-3 3 0,-4 2 0,-2 4 0,3-3 0,3-4 0,0 1 0,-3 2 0,4-2 0,-3-5 0,3-3 0,-2 3 0,-2 2 0,-4 0 0,-2-3 0,-3 3 0,-1-2 0,0-2 0,-1 2 0,0-1 0,6-2 0,0 3 0,7-2 0,-2 4 0,-2-1 0,-1 3-1198,-3-3 1540,-2 4-513,5-4 171,-1-2 0,0 3 0,-2-3 0,-1 4 0,4-3 0,-1 4 0,6-2 0,-2 2 0,-1-2 0,-3 3 0,4-3 0,-2 3 0,-1-3 1198,-2-4-1540,-2 4 513,-2 2-171,-1 5 0,0-3 0,-1 3 0,6-4 0,0 2 0,6-4 0,0 3 0,-2 1 0,-2 4 0,3-3 0,-2 2 0,-1 1 0,-3 2 0,5-4 0,-2 1 0,0 1 0,-3 2 0,-1 2 0,-1 1 0,4-5 0,0 1 0,-1 0 0,-1 2 0,-1 0 0,-2 2 0,0 1 0,-1 1 0,-1 0 0,1 0 0,-1 0 0,0 1 0,0-1 0,0 0 0,1 0 0,-1 0 0,1 0 0,-1 6 0,1 0 0,6 6 0,-1-1 0,0-2 0,5 4 0,-1-2 0,-1 4 0,-2-3 0,3 4 0,-1-3 0,-1-3 0,4 4 0,-2-4 0,-2 4 0,-2-2 0,-2-2 0,-1 3 0,4 3-1474,0 5 1895,5-3-940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9T14:37:58.800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3254.7373"/>
      <inkml:brushProperty name="anchorY" value="-543.83093"/>
      <inkml:brushProperty name="scaleFactor" value="0.5"/>
    </inkml:brush>
  </inkml:definitions>
  <inkml:trace contextRef="#ctx0" brushRef="#br0">2602 463 24575,'0'0'0,"-5"0"0,-8 0 0,-5 0 0,-5 0 0,-3 0 0,-3 0 0,-1 0 0,-1 0 0,1 0 0,-1 0 0,0 0 0,1 0 0,1 0 0,-1 0 0,1 0 0,-1 0 0,0 0 0,1 0 0,-1 0 0,1 0 0,-1 0 0,1 0 0,0 0 0,-1 0 0,1 0 0,-1 6 0,0 0 0,1 0 0,-1-1 0,1-1 0,-1-2 0,1-1 0,-1 0 0,1-1 0,-1 0 0,0-1 0,1 1 0,-1 0 0,1 0 0,0 0 0,-1 0 0,0 0 0,0 0 0,1 0 0,-1 0 0,1 0 0,0 0 0,-1 0 0,1 0 0,-1 0 0,0 0 0,1 0 0,-1 0 0,1 0 0,-1 0 0,1 0 0,-1 0 0,1 0 0,-1 0 0,6 5 0,1 2 0,-1-1 0,0-2 0,-2 0 0,5 4 0,-1-1 0,-1 0 0,-1-2 0,-3-2 0,5 5 0,0-1 0,-2 0 0,0-3 0,-2 0 0,-2 4 0,0-1 0,-1-1 0,-1-1 0,6 4 0,0 0 0,0-2 0,-1-1 0,5 3 0,-1-1 0,-1-1 0,-2 4 0,-2-1 0,5 4 0,5 3 0,-2-1 0,5 3 0,-2-3 0,-3-4 0,2 2 0,4 2 0,-3 5 0,3 3 0,-2-3 0,2 1 0,-4 2 0,3 1 0,3 1 0,3 2 0,3 0 0,2 2 0,1 0 0,1 0 0,0 0 0,1-1 0,0 1 0,-1 0 0,0-1 0,0 1 0,1-1 0,-1 1 0,5-6 0,1-1 0,0 1 0,5-5 0,-1 0 0,4-3 0,4-5 0,-2 2 0,3-3 0,-3 4 0,-4 3 0,2-2 0,4-2 0,-3 1 0,2-2 0,-2 3 0,2-2 0,-3 3 0,3-3 0,2-2 0,-3 2 0,3-3 0,-4 4 0,3-2 0,-4 3 0,3-2 0,2 3 0,-2 3 0,2-2 0,2-4 0,-3 2 0,2 3 0,-5 4 0,3-4 0,2 3 0,2-5 0,-3 3 0,3-5 0,-5 3 0,1-4 0,3 3 0,1-3 0,4 3 0,1-3 0,-5 3 0,1-3-1626,-5 3 2091,1 4-697,1-3 232,-3 2 0,2-4-901,2-3 1158,2-4-385,-3 3 128,2-3 0,-5 5 0,1-2 0,2-3 0,-3 5 0,2-3 0,1-2 0,-2 4 0,2-2 0,1-2 1560,-2 3-2006,1-1 1635,-5 4-1465,3-3 414,2-1-138,2-3 0,3-3 0,2-1 0,-4 4 0,0-1 0,1 1 0,1-3 0,2 0 0,-5 3 0,0 0 0,1 0 0,2-2 0,1-2 0,1 5 0,2-1 0,0-1 0,1-1 0,0 4 0,0-1 0,-1-1 0,1-2 0,-1-1 0,1-2 0,0-1 0,0-1 0,-1 0 0,1 0 0,-7 5 0,1 1 0,-1 0 0,1-2 0,2 0 0,1-2 0,2-1 0,0 0 0,1-1 0,-1 0 0,-5 5 0,0 1 0,-1 0 0,2-1 0,1-2 0,2 0 0,0-2 0,1-1 0,1 0 0,-1 0 0,1 0 0,-1 0 0,1-1 0,0 1 0,-1 0 0,1 0 0,0 0 0,-1 0 0,1 0 0,-1 0 0,1 0 0,-1 0 0,1 0 0,0 0 0,-1 0 0,1 0 0,-1 0 0,1 0 0,-1 0 0,0 0 0,1 0 0,0 0 0,-1 0 0,1 0 0,-1 0 0,1 0 0,-1 0 0,1 0 0,-1 0 0,1 0 0,0 0 0,-1 0 0,1 0 0,-1 0 0,1 0 0,-1 0 0,1 0 0,-1 0 0,1 0 0,0 0 0,-1 0 0,1 0 0,-1 0 0,0 0 0,1 0 0,-7-6 0,1 0 0,-1 0 0,2-4 0,1 0 0,1 2 0,2 1 0,-6-2 0,0 0 0,0 2 0,-4-4 0,1 2 0,2 1 0,-4-4 0,2 2 0,1 2 0,2 2 0,-3-3 0,1 0 0,-4-4 0,1 1 0,-4-3 0,3 2 0,1-3 0,-1-3 0,2 2 0,-4-2 0,3 3 0,-4-2 0,-3-1 0,2 2 0,-3-2 0,-2-3 0,4 4 0,-3-2 0,5-2 0,-3-2 0,-1-1 0,2 3 0,-1-1 0,3 6 0,-2-2 0,-2-1 0,2-3 0,-1-2 0,-3-2 0,-2-1 0,-3-2 0,-1 1 0,5 5 0,0 0 0,-1 0 0,-2-1 0,0-1 0,-2-2 0,-1 0 0,-1-1 0,0 0 0,0-1 0,0 0 0,0 1 0,-1-1 0,-5 6 0,-6 6 0,-1 0 0,-4 6 0,-4 3 0,3-3 0,-2 3 0,4-4 0,-3 2 0,5-4 0,-3 3 0,-2-4 0,-3 2 0,2-2 0,-1 3 0,-2 2 0,5-2 0,-3-3 0,0 1 0,3-3 0,-2 3 0,5-2 0,-3 3 0,5-3 0,-4 4 0,4-4 0,-3 4 0,-3 3 0,-3 3 0,2-3 0,-1-4 0,-2 1 0,5-3 0,-3 1 0,0 4 0,3-2 0,-2 2 0,-1-4 0,-3 2 0,4-2 0,-2 2 0,0 2 0,-3 4 0,5-3 0,-2 1 0,6-3 0,-3 1 0,5-4 0,-2 2 0,-3 3 0,-3 2 0,4-2 0,-4 2 0,0 1 0,3-4 0,-2 2 0,-1 1 0,-1 2 0,-3 3 0,4-5 0,0 1 0,5-5 0,-2 0 0,-1-3 0,-3 2 0,3-4 0,-1 3 0,-1 4 0,4-4 0,3-2 0,0 1 0,-3 4 0,-2 2 0,-4-2 0,-2 2 0,-3-4 0,0 2 0,-1-4 0,0 2 0,0 3 0,6-3 0,0 3 0,0 1 0,6-3 0,-2 2 0,5-4 0,-3 2 0,-1 2 0,-4 3 0,-2 3 0,4-4 0,-1 1 0,5-5 0,-2 1 0,-1-4 0,-3 3 0,-2 1 0,-3-2 0,0 2 0,4-3 0,1 2 0,4-4 0,1 3 0,-3 3 0,-1 3 0,-3 3 0,5-5 0,-2 2 0,5-5 0,-2 1 0,-2 1 0,4-2 0,-2 1 0,-2 3 0,-3 2 0,5-4 0,-3 2 0,0 1 0,-2 2 0,3-4 0,0 1 0,3 2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9T14:38:00.925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4549.57666"/>
      <inkml:brushProperty name="anchorY" value="765.63696"/>
      <inkml:brushProperty name="scaleFactor" value="0.5"/>
    </inkml:brush>
  </inkml:definitions>
  <inkml:trace contextRef="#ctx0" brushRef="#br0">2630 267 24575,'0'0'0,"-5"0"0,-8 0 0,-5 0 0,-4 0 0,1-6 0,-2 0 0,-1 0 0,-1 1 0,-3 2 0,0 0 0,-1 2 0,-1 1 0,0 0 0,1 0 0,-1 0 0,1 0 0,-1 0 0,0 1 0,0-1 0,1 0 0,-1 0 0,1 0 0,-1 0 0,1 0 0,-1 0 0,0 0 0,1 0 0,-1 0 0,1 0 0,-1 0 0,1 0 0,-1 0 0,1 0 0,-1 0 0,0 0 0,1 0 0,-1 0 0,1 0 0,-1 0 0,1 6 0,0 0 0,-1 0 0,0-1 0,1-2 0,-1-1 0,1 0 0,-1-2 0,1 0 0,-1 0 0,1 0 0,-1 0 0,6 5 0,1 1 0,-1 0 0,0-1 0,-2-2 0,-1 0 0,-1-2 0,-1-1 0,-1 1 0,0-2 0,0 1 0,6 6 0,1 0 0,-1 5 0,0 0 0,-2-1 0,5 3 0,-1-2 0,-2 3 0,0-2 0,3 4 0,0-3 0,-2-2 0,5 2 0,-2-2 0,-1-2 0,-3 3 0,-1-2 0,-3 3 0,-1-1 0,6 3 0,-1-2 0,0-2 0,5 2 0,-1-3 0,-2 4 0,-1-2 0,-2-2 0,-2-3 0,-2 3 0,6 4 0,-1-1 0,6 4 0,-1-2 0,-2-4 0,5 3 0,3 3 0,-1-2 0,2 3 0,-2-3 0,2 2 0,3 2 0,2 4 0,-3-4 0,2 2 0,1 2 0,3 2 0,0 1 0,3 2 0,0 1 0,1 1 0,0-1 0,0 1 0,1 0 0,-1 0 0,0 0 0,0 0 0,6-7 0,0 1 0,6-6 0,-1 0 0,5-4 0,3-4 0,-2 2 0,2-2 0,-3 4 0,2 3 0,3 4 0,2 3 0,2-2 0,3 1 0,0-5 0,2-5 0,0 2 0,-1-4 0,1 3 0,0-3 0,0-1 0,-6 2 0,0-2 0,0-2 0,0 3 0,2-1 0,1 3 0,1-1 0,1-2 0,1-3 0,0-3 0,-1 4 0,1-1 0,0-1 0,-6 5 0,-1-1 0,0-2-909,2-2 1169,1 4-390,2-2 130,0-1 0,1-2 0,0-1 0,-5 3 0,0 0-670,-1-1 861,2-1-286,-5 4 95,1-1 0,2-1 0,1 4 0,2-1 0,1-2 0,2-2 0,0-3 0,0 0 0,1-2 0,1-1 0,-1 0 0,-1-1-695,1 1 894,0 5-299,-1 1 100,0 0 0,1-1-148,-1-2 191,1 5-64,0 0 21,-1-2 0,1-1 17,-1-1-22,1-2 8,-1-1-3,1-1 0,-1 0 0,1 0 0,0-1 0,-1 1 0,1 5 0,-1 1 0,0 0 0,1-1 0,0-1 0,-1-2 0,1-1 0,0 0 0,-1-1 0,0 0 0,1 0 0,-1-1 0,1 1 0,-1 0 0,1 0 0,0 0 0,-1 0 797,1 0-1025,-7-6 342,1 0-907,-1 0 1020,2 1 1210,1 1-1880,1-4 664,1 1-221,1-5 0,1 1 0,-1 1 0,1 3 850,0-3-1093,-1 1 364,1 2-121,0 2 0,0 1 0,-6-3 0,-1 0 0,0 1 0,2 1 0,-5-4 0,1 1 0,1 1 0,2 2 0,2 2 0,2 1 0,0 1 0,1 0 0,1 1 0,0 1 0,0-1 0,0 0 0,0 1 0,-1-1 0,1 0 0,0-6 0,-1 0 0,0 0 0,1 1 0,-1 2 0,1 0 0,0 2 0,-1 0 0,1 1 0,-1 1 0,1-1 0,-1 0 0,-6-6 0,1 0 0,0 0 0,0 0 0,2 3 0,2 0 0,0 2 0,1 0 0,0 1 0,1 0 0,-1 1 0,-4-7 0,-2 0 0,1 0 0,1 2 0,1 0 0,1 2 0,-5-5 0,1 0 0,-6-5 0,2 1 0,1 2 0,3-4 0,2 3 0,-4-5 0,1 3 0,2 2 0,-6-3 0,3 3 0,-6-4 0,3 2 0,1-4 0,3 3 0,-3-4 0,2-2 0,2-4 0,2 4 0,1 3 0,2 0 0,1 3 0,-6-2 0,-5-3 0,-1 2 0,-4-2 0,2 3 0,3-3 0,4 4 0,-4-2 0,3 2 0,-4-3 0,1 4 0,-3-3 0,-5-3 0,3 2 0,-2-2 0,2-2 0,5 3 0,-3-1 0,3 3 0,-2-2 0,2 4 0,-4-2 0,3 2 0,-3-2 0,-4-3 0,-2-4 0,-4-2 0,-2-2 0,-1-1 0,-1-2 0,-7 6 0,0 1 0,1-2 0,-6 6 0,-4 4 0,1 0 0,-3 3 0,2-2 0,4-4 0,-2 3 0,3-3 0,2-3 0,4-2 0,-5 3 0,-3 4 0,0 0 0,-4 3 0,3-3 0,-3 4 0,3-4 0,-3 3 0,-3-3 0,3-3 0,-2 3 0,3-3 0,-1 4 0,-3 3 0,-3 4 0,4-3 0,-2 3 0,-2-4 0,-1-5 0,-3 2 0,5-3 0,-1 3 0,0 3-1207,4-3 1552,-1 4-517,-2 2 172,-1 3 0,-2 2 0,3-3 0,0 0 0,-1 1 0,-2-4 0,-2 1 0,-1 1 0,0 2 0,-1 2 0,5-4 0,0 1-925,1 1 1189,-2 1 762,-2 2-1357,0 1 496,-2 1-165,0 1 0,0 0 0,-1 0 0,1 1 0,-1-1 0,0 0 0,1 0 0,-1 0 0,0 0 0,1 0 0,-1 0 0,1 0 0,-1 0 974,1 0-1252,-1 0 417,0 0-139,1 0 0,-1 0 0,1 0 0,-1 0 0,1 0 0,0 0 0,-1 0-1548,0 0 1990,1 0-663,-1 0 221,1 0 0,-1 0 0,1 0 0,-1 0 0,1 0 0,-1 0 0,0 0 0,1 0 0,-1 0 0,1 0 0,-1 0 0,1 0 0,-1 0 0,1 0 0,-1 0 0,0 0 0,1 0 0,-1 0 0,1 0 0,0 0 0,-1 0 0,1 0 0,-1 0 0,0 0 0,1 0 0,-1-6 0,1 0 0,-1 0 1548,1 1-1990,-1 2 663,1 1-221,-1 0 0,0 2 0,1 0 0,-1 0 0,1-6 0,0 1 0,-1-1 0,1 1 0,-1 2 0,0 0 0,1 2 0,-1 1 0,1 0 0,-1-6 0,1 0 0,-1 0 0,0 2 0,1 0 0,-1 2 0,1 1 0,-1 0 0,1 1 0,-1 0 0,1 1 0,-1-1 0,0 0 0,1 0 0,-1 0 0,1 0 0,-1 0 0,1 0 0,6 6 0,-1 0 0,7 6 0,-2-1 0,5 4 0,-2-1 0,3-3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D5C83-674D-1357-D83A-3BB91422AF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5241B3-FE2E-1517-E919-AD56639BFB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CF7D90-6035-B14B-5D49-7CF62F323C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56A64-4A5F-4C0C-BE8D-6081FE1A2977}" type="datetimeFigureOut">
              <a:rPr lang="en-IE" smtClean="0"/>
              <a:t>29/07/2024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673B69-B243-BD48-742B-2B31E686FB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9C20FE-2C26-1ACA-160A-7446F4CF1C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B2E21-D2D1-4E8D-B72A-E2E34DF71E84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5568714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C6D05B-B0D6-9198-4FE7-7E3C95058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F7A0207-FAD4-3213-CBFA-FCC486A35C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740EA1-1CD2-1933-96D8-2CD1E0169E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56A64-4A5F-4C0C-BE8D-6081FE1A2977}" type="datetimeFigureOut">
              <a:rPr lang="en-IE" smtClean="0"/>
              <a:t>29/07/2024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A03383-BF33-A25E-DECE-E35DA9348B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F70619-D986-3580-C16E-23AB94364A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B2E21-D2D1-4E8D-B72A-E2E34DF71E84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2296137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8793637-7E37-CD75-4602-438114EF544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E4D271-9E60-52F9-6E1B-C707BF21F3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A5AFA1-5504-5034-7ECB-3AB54BC6BD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56A64-4A5F-4C0C-BE8D-6081FE1A2977}" type="datetimeFigureOut">
              <a:rPr lang="en-IE" smtClean="0"/>
              <a:t>29/07/2024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EB9D66-0DEF-DCE6-52CF-4E686173B1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8517CC-6CD9-B0EA-3185-454531410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B2E21-D2D1-4E8D-B72A-E2E34DF71E84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1569817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862A87-5C24-9EAD-E592-56ED5956D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BE35DA-7C6B-28EA-1C1A-F4EC7E4FE5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0F0A1C-2FAC-8CFC-9114-A34E5C2A79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56A64-4A5F-4C0C-BE8D-6081FE1A2977}" type="datetimeFigureOut">
              <a:rPr lang="en-IE" smtClean="0"/>
              <a:t>29/07/2024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97BD85-BFF8-AD75-61A1-8C3665D0F0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EA57E8-19F1-2634-A3FD-C6524FCC5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B2E21-D2D1-4E8D-B72A-E2E34DF71E84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2545632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A8E2C8-82E1-5C9A-1292-16279E05F1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1F5CBE-5BDB-4B36-C552-D705BCA5BB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27D686-50E7-2BB1-B03F-C5FCA177CD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56A64-4A5F-4C0C-BE8D-6081FE1A2977}" type="datetimeFigureOut">
              <a:rPr lang="en-IE" smtClean="0"/>
              <a:t>29/07/2024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623BE2-5964-1E3E-ADE1-F8EF258D1B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3807A6-E0EA-0645-024A-BEC8C8A2C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B2E21-D2D1-4E8D-B72A-E2E34DF71E84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4450976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9B3C75-C822-B9A5-B814-60BF1615B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872449-68E4-7201-623E-ADA8A2BD06D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746B7E-DE61-6DD9-DBDA-5D07066B7A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298A6B-E51D-25FC-604C-02F6F1B42B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56A64-4A5F-4C0C-BE8D-6081FE1A2977}" type="datetimeFigureOut">
              <a:rPr lang="en-IE" smtClean="0"/>
              <a:t>29/07/2024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22A884-F82A-9077-3F81-8C6268C51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97FB5E-0C82-FAFD-CE9D-BE54A5EFC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B2E21-D2D1-4E8D-B72A-E2E34DF71E84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8474508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5FD40A-94B2-1893-A429-74473EBF65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98B479-9729-8707-F691-122E002EDB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524D2D-00C5-603A-65A9-93CFC5E84A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5B620EB-D71E-D27D-3E45-9DAFB6AD283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A843326-5DA2-427C-E489-BC78FA434E3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9404793-B0D4-8110-908B-8D22F0096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56A64-4A5F-4C0C-BE8D-6081FE1A2977}" type="datetimeFigureOut">
              <a:rPr lang="en-IE" smtClean="0"/>
              <a:t>29/07/2024</a:t>
            </a:fld>
            <a:endParaRPr lang="en-I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E524968-3A14-ADFE-D620-23EC362E5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18F48BE-3CCF-B20B-A1F8-44DF170A5D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B2E21-D2D1-4E8D-B72A-E2E34DF71E84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1508188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0364A-941A-07D4-3344-CA8BDA779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D7F9BE5-AE0C-4C8E-C15D-E7732EDAE3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56A64-4A5F-4C0C-BE8D-6081FE1A2977}" type="datetimeFigureOut">
              <a:rPr lang="en-IE" smtClean="0"/>
              <a:t>29/07/2024</a:t>
            </a:fld>
            <a:endParaRPr lang="en-I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362D05-27D2-E5AC-DEA5-A071AF511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8DF702-33C5-41C5-CFF5-6AF0ECE30D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B2E21-D2D1-4E8D-B72A-E2E34DF71E84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1921100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40CB416-D092-193A-DBAE-6D12798823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56A64-4A5F-4C0C-BE8D-6081FE1A2977}" type="datetimeFigureOut">
              <a:rPr lang="en-IE" smtClean="0"/>
              <a:t>29/07/2024</a:t>
            </a:fld>
            <a:endParaRPr lang="en-I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F288610-45B8-8070-A2FB-9565F4FD2C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D96C09-88C2-AA6D-D20D-1A0C43B301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B2E21-D2D1-4E8D-B72A-E2E34DF71E84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0215182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02FD3-573E-062B-4500-D938325EE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C72F8E-D27D-D38B-B02A-BEE5280B92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8DB60C-BC46-A2D2-E3CC-7FDE552765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BB40FD-07E8-93A7-97B0-F6A4B60060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56A64-4A5F-4C0C-BE8D-6081FE1A2977}" type="datetimeFigureOut">
              <a:rPr lang="en-IE" smtClean="0"/>
              <a:t>29/07/2024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F2BAFD-1D86-7F6F-38AA-858A667E35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980DFA-9986-28B8-7828-21BD05AF1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B2E21-D2D1-4E8D-B72A-E2E34DF71E84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939002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510085-FF81-9925-EB5A-A0925B4DD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9E56526-1993-EBB3-4680-25BBFE1D88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3BCDE4-1924-D276-DB54-41FCE3FE71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57C535-F6E7-1460-AF0D-FE64E3FE8E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56A64-4A5F-4C0C-BE8D-6081FE1A2977}" type="datetimeFigureOut">
              <a:rPr lang="en-IE" smtClean="0"/>
              <a:t>29/07/2024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70C02F-2C0E-437C-E70B-D9B5E642D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3CA387-C8BA-FF5C-EDD1-76AC79303D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B2E21-D2D1-4E8D-B72A-E2E34DF71E84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9667244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2B13A07-AA0D-D534-14DF-C7C551625D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AA5399-7316-D886-57E2-BACBA59445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3E1DCE-DBBD-CA03-2A21-2AE6C7A053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8C56A64-4A5F-4C0C-BE8D-6081FE1A2977}" type="datetimeFigureOut">
              <a:rPr lang="en-IE" smtClean="0"/>
              <a:t>29/07/2024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FA456D-7333-C40F-8E68-08067DCFE9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6DFFB7-8B8A-EA48-C6CF-83BEAFC55D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E3B2E21-D2D1-4E8D-B72A-E2E34DF71E84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4928336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ustomXml" Target="../ink/ink12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customXml" Target="../ink/ink13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4.xm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5.xm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customXml" Target="../ink/ink16.xml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customXml" Target="../ink/ink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customXml" Target="../ink/ink4.xml"/><Relationship Id="rId7" Type="http://schemas.openxmlformats.org/officeDocument/2006/relationships/customXml" Target="../ink/ink6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customXml" Target="../ink/ink5.xml"/><Relationship Id="rId10" Type="http://schemas.openxmlformats.org/officeDocument/2006/relationships/image" Target="../media/image10.png"/><Relationship Id="rId4" Type="http://schemas.openxmlformats.org/officeDocument/2006/relationships/image" Target="../media/image7.png"/><Relationship Id="rId9" Type="http://schemas.openxmlformats.org/officeDocument/2006/relationships/customXml" Target="../ink/ink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customXml" Target="../ink/ink9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ustomXml" Target="../ink/ink10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customXml" Target="../ink/ink11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B515C-4457-13B9-D336-CAFB6786B5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MB update 29/July/2024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F5444C-8D4A-1B23-99CA-A3EF676992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4926"/>
            <a:ext cx="10515600" cy="4351338"/>
          </a:xfrm>
        </p:spPr>
        <p:txBody>
          <a:bodyPr/>
          <a:lstStyle/>
          <a:p>
            <a:r>
              <a:rPr lang="en-US" altLang="zh-CN" dirty="0"/>
              <a:t>Update MB baseline (f-domain)</a:t>
            </a:r>
          </a:p>
          <a:p>
            <a:r>
              <a:rPr lang="en-US" altLang="zh-CN" dirty="0"/>
              <a:t>Update Triger delay 60-70ms</a:t>
            </a:r>
          </a:p>
          <a:p>
            <a:r>
              <a:rPr lang="en-US" altLang="zh-CN" b="1" dirty="0"/>
              <a:t>Update spec analysis for FDI vs BCP</a:t>
            </a:r>
          </a:p>
          <a:p>
            <a:r>
              <a:rPr lang="en-US" dirty="0"/>
              <a:t>SL- just before stimuli (-188)</a:t>
            </a:r>
          </a:p>
          <a:p>
            <a:r>
              <a:rPr lang="en-US" dirty="0"/>
              <a:t>RL-just before resp. (-188 before end)</a:t>
            </a:r>
            <a:endParaRPr lang="en-I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AF3ADD-96F4-9A98-3600-F1D0AB8C79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0000"/>
          <a:stretch/>
        </p:blipFill>
        <p:spPr>
          <a:xfrm>
            <a:off x="4817504" y="4531882"/>
            <a:ext cx="7190202" cy="2179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034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0FF65CF-6083-CB69-649F-0479208FF3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0753" y="663575"/>
            <a:ext cx="12192000" cy="61944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E9B305-F63A-AE98-DFF2-7516948E8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Low 0.07 correct lateralisation (L-R) 0.8lim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BA54A25-451A-C2D3-1E40-988D3BC213E2}"/>
              </a:ext>
            </a:extLst>
          </p:cNvPr>
          <p:cNvGrpSpPr/>
          <p:nvPr/>
        </p:nvGrpSpPr>
        <p:grpSpPr>
          <a:xfrm>
            <a:off x="1062419" y="4879976"/>
            <a:ext cx="3540240" cy="787680"/>
            <a:chOff x="1062419" y="4879976"/>
            <a:chExt cx="3540240" cy="787680"/>
          </a:xfrm>
        </p:grpSpPr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B7625F18-F90F-B6CF-EAFD-709B4F963BB6}"/>
                    </a:ext>
                  </a:extLst>
                </p14:cNvPr>
                <p14:cNvContentPartPr/>
                <p14:nvPr/>
              </p14:nvContentPartPr>
              <p14:xfrm>
                <a:off x="1062419" y="4879976"/>
                <a:ext cx="1394640" cy="78768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B7625F18-F90F-B6CF-EAFD-709B4F963BB6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053419" y="4870976"/>
                  <a:ext cx="1412280" cy="80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5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3ED51649-4C53-11EE-4680-8C0AEDECD17E}"/>
                    </a:ext>
                  </a:extLst>
                </p14:cNvPr>
                <p14:cNvContentPartPr/>
                <p14:nvPr/>
              </p14:nvContentPartPr>
              <p14:xfrm>
                <a:off x="3233579" y="5007776"/>
                <a:ext cx="1369080" cy="40536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3ED51649-4C53-11EE-4680-8C0AEDECD17E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224939" y="4998776"/>
                  <a:ext cx="1386720" cy="423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6817389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45AE00-CF4B-59DD-6347-13E7D2F4B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ECFE30-6873-9181-4BE5-EAD50020DB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31A602-EE69-C1E2-F005-7BBD7BE606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1111" y="2001044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2891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154282-928E-68A7-C77F-0EFB439300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8D449A-CD16-5624-610F-879F5A6345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3575"/>
            <a:ext cx="12192000" cy="61944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A94EFF5-301F-2FDF-5C00-DD41EEDD5D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FDI</a:t>
            </a:r>
          </a:p>
        </p:txBody>
      </p:sp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6B56211F-8A6E-80B6-1BAF-DCAF921DA4A1}"/>
                  </a:ext>
                </a:extLst>
              </p14:cNvPr>
              <p14:cNvContentPartPr/>
              <p14:nvPr/>
            </p14:nvContentPartPr>
            <p14:xfrm>
              <a:off x="1424487" y="4911656"/>
              <a:ext cx="1490400" cy="56448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6B56211F-8A6E-80B6-1BAF-DCAF921DA4A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15847" y="4903016"/>
                <a:ext cx="1508040" cy="582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246486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9688C1-2047-F17C-9D0D-EFD19D68AA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EACC73-2156-F70E-8972-89D7411294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10252"/>
            <a:ext cx="12192000" cy="61944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B562054-9D6C-FA0C-323F-C1A73517EB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BCP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593D25D-0D7F-DE35-20B2-5759EB33CC78}"/>
              </a:ext>
            </a:extLst>
          </p:cNvPr>
          <p:cNvGrpSpPr/>
          <p:nvPr/>
        </p:nvGrpSpPr>
        <p:grpSpPr>
          <a:xfrm>
            <a:off x="1349607" y="5081576"/>
            <a:ext cx="3446640" cy="628560"/>
            <a:chOff x="1349607" y="5081576"/>
            <a:chExt cx="3446640" cy="628560"/>
          </a:xfrm>
        </p:grpSpPr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62DD5B74-B9AC-A61D-A042-9B5150809C54}"/>
                    </a:ext>
                  </a:extLst>
                </p14:cNvPr>
                <p14:cNvContentPartPr/>
                <p14:nvPr/>
              </p14:nvContentPartPr>
              <p14:xfrm>
                <a:off x="1349607" y="5134496"/>
                <a:ext cx="1458360" cy="57564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62DD5B74-B9AC-A61D-A042-9B5150809C54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340967" y="5125856"/>
                  <a:ext cx="1476000" cy="59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5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A02D5B01-8BBA-7A2B-A5FE-63587398844F}"/>
                    </a:ext>
                  </a:extLst>
                </p14:cNvPr>
                <p14:cNvContentPartPr/>
                <p14:nvPr/>
              </p14:nvContentPartPr>
              <p14:xfrm>
                <a:off x="3261567" y="5081576"/>
                <a:ext cx="1534680" cy="47988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A02D5B01-8BBA-7A2B-A5FE-63587398844F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252567" y="5072576"/>
                  <a:ext cx="1552320" cy="4975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5834245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D54B57-642C-2FDB-641A-6EE36A755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Different channels for FDI BCP?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0ACC42-AE32-DCB6-54ED-65A73E4C16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E8DE70-89F8-ADE2-DE78-CC01F15149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1286" y="2211133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9225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BB830-FB99-68A0-7991-DABF0B570E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6400"/>
            <a:ext cx="10515600" cy="1284288"/>
          </a:xfrm>
        </p:spPr>
        <p:txBody>
          <a:bodyPr>
            <a:normAutofit fontScale="90000"/>
          </a:bodyPr>
          <a:lstStyle/>
          <a:p>
            <a:r>
              <a:rPr lang="en-US" dirty="0"/>
              <a:t> find electrodes of interest</a:t>
            </a:r>
            <a:r>
              <a:rPr lang="zh-CN" altLang="en-US" dirty="0"/>
              <a:t>；</a:t>
            </a:r>
            <a:br>
              <a:rPr lang="en-IE" altLang="zh-CN"/>
            </a:br>
            <a:r>
              <a:rPr lang="en-US"/>
              <a:t>look </a:t>
            </a:r>
            <a:r>
              <a:rPr lang="en-US" dirty="0"/>
              <a:t>at how the different frequency bands evolve over time for bicep and finger.</a:t>
            </a:r>
            <a:endParaRPr lang="en-I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99DE83-B1F0-07B9-4A0A-C9A47C9ECF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0350223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C0B38-EA23-CA0B-1749-80A90155B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E" dirty="0"/>
              <a:t>FDI (C3/4+)                      BCP (C3/4+) 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7FC12C2-BE12-7F24-EC3E-A23BE9041B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90257"/>
            <a:ext cx="5334000" cy="40005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27ED6CB-96FE-8159-97DD-F1E85B3564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0" y="1790257"/>
            <a:ext cx="5334000" cy="40005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DE84180-0A5A-A2FF-F3D9-9248E8E34249}"/>
              </a:ext>
            </a:extLst>
          </p:cNvPr>
          <p:cNvSpPr txBox="1"/>
          <p:nvPr/>
        </p:nvSpPr>
        <p:spPr>
          <a:xfrm>
            <a:off x="1964365" y="6123543"/>
            <a:ext cx="85406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dirty="0"/>
              <a:t>The lateralization (left- right) of BCP is more obvious than that of FDI </a:t>
            </a:r>
          </a:p>
          <a:p>
            <a:r>
              <a:rPr lang="en-IE" dirty="0"/>
              <a:t>*muscle amount diff/ control diff</a:t>
            </a:r>
          </a:p>
        </p:txBody>
      </p:sp>
    </p:spTree>
    <p:extLst>
      <p:ext uri="{BB962C8B-B14F-4D97-AF65-F5344CB8AC3E}">
        <p14:creationId xmlns:p14="http://schemas.microsoft.com/office/powerpoint/2010/main" val="4565028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27A678-454B-C163-81C1-F187FE55D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E" dirty="0"/>
              <a:t>116</a:t>
            </a:r>
            <a:r>
              <a:rPr lang="zh-CN" altLang="en-US" dirty="0"/>
              <a:t>                                        </a:t>
            </a:r>
            <a:r>
              <a:rPr lang="en-IE" altLang="zh-CN" dirty="0"/>
              <a:t>55</a:t>
            </a:r>
            <a:endParaRPr lang="en-IE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6CDAE9D4-CCED-FB3F-9339-7A38CFAC7D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864686"/>
            <a:ext cx="5334000" cy="40005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2B054652-95DA-3993-E6B1-3852F5B901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9800" y="1864686"/>
            <a:ext cx="5334000" cy="40005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9168F220-9582-59DA-B8EF-ACA32D9B9B7D}"/>
              </a:ext>
            </a:extLst>
          </p:cNvPr>
          <p:cNvSpPr txBox="1"/>
          <p:nvPr/>
        </p:nvSpPr>
        <p:spPr>
          <a:xfrm>
            <a:off x="1943099" y="5716018"/>
            <a:ext cx="843427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dirty="0"/>
              <a:t>BCP is in mu /low beta band is higher, and FDI is higher in high beta band</a:t>
            </a:r>
          </a:p>
          <a:p>
            <a:endParaRPr lang="en-IE" dirty="0"/>
          </a:p>
          <a:p>
            <a:r>
              <a:rPr lang="en-IE" dirty="0"/>
              <a:t>FDI reactivated due to </a:t>
            </a:r>
            <a:r>
              <a:rPr lang="en-IE" dirty="0" err="1"/>
              <a:t>CoMs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7260159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C0B38-EA23-CA0B-1749-80A90155B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E" dirty="0"/>
              <a:t>FDI (C3/4)                      BCP (C3/4)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DE84180-0A5A-A2FF-F3D9-9248E8E34249}"/>
              </a:ext>
            </a:extLst>
          </p:cNvPr>
          <p:cNvSpPr txBox="1"/>
          <p:nvPr/>
        </p:nvSpPr>
        <p:spPr>
          <a:xfrm>
            <a:off x="1964364" y="5815199"/>
            <a:ext cx="854060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dirty="0"/>
              <a:t>C3/4 has less diff between left and right</a:t>
            </a:r>
          </a:p>
          <a:p>
            <a:r>
              <a:rPr lang="en-IE" dirty="0"/>
              <a:t>The lateralization (left- right) of BCP is more obvious than that of FDI </a:t>
            </a:r>
          </a:p>
          <a:p>
            <a:r>
              <a:rPr lang="en-IE" dirty="0"/>
              <a:t>*muscle amount diff/ control diff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2BC8B7-CCE7-4773-08E8-34F1BA710A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5334000" cy="4000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4538535-C566-2907-70B8-1C3AEB2EAF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4665" y="1690688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1683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27A678-454B-C163-81C1-F187FE55D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E" dirty="0"/>
              <a:t>115</a:t>
            </a:r>
            <a:r>
              <a:rPr lang="zh-CN" altLang="en-US" dirty="0"/>
              <a:t>                                        </a:t>
            </a:r>
            <a:r>
              <a:rPr lang="en-IE" altLang="zh-CN" dirty="0"/>
              <a:t>54</a:t>
            </a:r>
            <a:endParaRPr lang="en-IE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168F220-9582-59DA-B8EF-ACA32D9B9B7D}"/>
              </a:ext>
            </a:extLst>
          </p:cNvPr>
          <p:cNvSpPr txBox="1"/>
          <p:nvPr/>
        </p:nvSpPr>
        <p:spPr>
          <a:xfrm>
            <a:off x="1878861" y="5934670"/>
            <a:ext cx="843427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dirty="0"/>
              <a:t>BCP is in mu /low beta band is higher, and FDI is higher in high beta band</a:t>
            </a:r>
          </a:p>
          <a:p>
            <a:endParaRPr lang="en-IE" dirty="0"/>
          </a:p>
          <a:p>
            <a:r>
              <a:rPr lang="en-IE" dirty="0"/>
              <a:t>FDI reactivated due to </a:t>
            </a:r>
            <a:r>
              <a:rPr lang="en-IE" dirty="0" err="1"/>
              <a:t>CoMs</a:t>
            </a:r>
            <a:endParaRPr lang="en-I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03135A-5859-645B-B628-AEA704D763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864686"/>
            <a:ext cx="5334000" cy="4000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D18E625-ACD9-2DF9-CF39-735D323917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3074" y="1790102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9993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184FF7-D019-DC36-CE3D-7B932849FC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964281-7F89-D1A1-4A9B-E986C5B1EE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3173"/>
            <a:ext cx="12192000" cy="61944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DE69399-5D0E-CF43-FBE2-3FA11D6F5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Left only Correct (</a:t>
            </a:r>
            <a:r>
              <a:rPr lang="en-IE" dirty="0" err="1"/>
              <a:t>dymic</a:t>
            </a:r>
            <a:r>
              <a:rPr lang="en-IE" dirty="0"/>
              <a:t> limit)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46FBAA1-B19F-82C5-DE39-835184608D10}"/>
              </a:ext>
            </a:extLst>
          </p:cNvPr>
          <p:cNvGrpSpPr/>
          <p:nvPr/>
        </p:nvGrpSpPr>
        <p:grpSpPr>
          <a:xfrm>
            <a:off x="7569327" y="1668776"/>
            <a:ext cx="3063960" cy="1361880"/>
            <a:chOff x="7569327" y="1668776"/>
            <a:chExt cx="3063960" cy="1361880"/>
          </a:xfrm>
        </p:grpSpPr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CC886AA3-4951-74FE-620B-1789E11497C5}"/>
                    </a:ext>
                  </a:extLst>
                </p14:cNvPr>
                <p14:cNvContentPartPr/>
                <p14:nvPr/>
              </p14:nvContentPartPr>
              <p14:xfrm>
                <a:off x="7569327" y="1913216"/>
                <a:ext cx="1373760" cy="111744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CC886AA3-4951-74FE-620B-1789E11497C5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560327" y="1904576"/>
                  <a:ext cx="1391400" cy="11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5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78C386F1-5CC1-5042-16DF-7C925D9EE07B}"/>
                    </a:ext>
                  </a:extLst>
                </p14:cNvPr>
                <p14:cNvContentPartPr/>
                <p14:nvPr/>
              </p14:nvContentPartPr>
              <p14:xfrm>
                <a:off x="9419727" y="1668776"/>
                <a:ext cx="1213560" cy="112788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78C386F1-5CC1-5042-16DF-7C925D9EE07B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411087" y="1660136"/>
                  <a:ext cx="1231200" cy="1145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127257C4-311F-A26E-7AF6-1CEAF02F731B}"/>
                  </a:ext>
                </a:extLst>
              </p14:cNvPr>
              <p14:cNvContentPartPr/>
              <p14:nvPr/>
            </p14:nvContentPartPr>
            <p14:xfrm>
              <a:off x="1456167" y="4869176"/>
              <a:ext cx="1596240" cy="92628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127257C4-311F-A26E-7AF6-1CEAF02F731B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447167" y="4860536"/>
                <a:ext cx="1613880" cy="943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842416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14191-8060-1582-2731-3C38A45B2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RL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9A7514-7715-3EF0-BCBF-E65D05A319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RL-just before resp. (-188 before end)</a:t>
            </a:r>
            <a:endParaRPr lang="en-IE" dirty="0"/>
          </a:p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1238575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06BEBF47-642C-B220-85CB-5D639AF02F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1787"/>
            <a:ext cx="12192000" cy="6194425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E122B244-116A-B3CC-F5CA-D3DC05D153D8}"/>
              </a:ext>
            </a:extLst>
          </p:cNvPr>
          <p:cNvSpPr txBox="1">
            <a:spLocks/>
          </p:cNvSpPr>
          <p:nvPr/>
        </p:nvSpPr>
        <p:spPr>
          <a:xfrm>
            <a:off x="838200" y="333227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E" dirty="0"/>
              <a:t>Correct lateralisation (L-R)</a:t>
            </a:r>
          </a:p>
        </p:txBody>
      </p:sp>
    </p:spTree>
    <p:extLst>
      <p:ext uri="{BB962C8B-B14F-4D97-AF65-F5344CB8AC3E}">
        <p14:creationId xmlns:p14="http://schemas.microsoft.com/office/powerpoint/2010/main" val="20457685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2BA7135A-E575-7FE4-789E-C5AC3DD569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1787"/>
            <a:ext cx="12192000" cy="6194425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DEFCDEFC-E89A-AB11-2385-95347C6A4AD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E" dirty="0"/>
              <a:t>Wrong lateralisation (L-R)</a:t>
            </a:r>
          </a:p>
        </p:txBody>
      </p:sp>
    </p:spTree>
    <p:extLst>
      <p:ext uri="{BB962C8B-B14F-4D97-AF65-F5344CB8AC3E}">
        <p14:creationId xmlns:p14="http://schemas.microsoft.com/office/powerpoint/2010/main" val="36302060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006DAF0-966B-DC32-A3B3-14C34CA6EF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0" y="1428750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8625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984CB3F-C7EC-F80B-BDD6-53DC1BC260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1787"/>
            <a:ext cx="12192000" cy="6194425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16A194B0-F8A1-6E05-FFB8-E0596CEE452E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E" dirty="0"/>
              <a:t>High 0.14 correct lateralisation (L-R)</a:t>
            </a:r>
          </a:p>
        </p:txBody>
      </p:sp>
    </p:spTree>
    <p:extLst>
      <p:ext uri="{BB962C8B-B14F-4D97-AF65-F5344CB8AC3E}">
        <p14:creationId xmlns:p14="http://schemas.microsoft.com/office/powerpoint/2010/main" val="575900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3B322B0-68CE-8FB4-F90F-805C623029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1787"/>
            <a:ext cx="12192000" cy="6194425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0B55BAB6-12D2-6DC6-1CB8-816700F794AE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E" dirty="0"/>
              <a:t>Low 0.07 correct lateralisation (L-R)</a:t>
            </a:r>
          </a:p>
        </p:txBody>
      </p:sp>
    </p:spTree>
    <p:extLst>
      <p:ext uri="{BB962C8B-B14F-4D97-AF65-F5344CB8AC3E}">
        <p14:creationId xmlns:p14="http://schemas.microsoft.com/office/powerpoint/2010/main" val="27647471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AACA7EB-1B70-6703-1CF6-62FFD6CF43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0" y="1428750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5964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78A26A2-C9EF-4A29-76C7-EDA5C34B05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1787"/>
            <a:ext cx="12192000" cy="619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208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8CF7AD5-06AC-B429-0AB9-D80F7B4004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1787"/>
            <a:ext cx="12192000" cy="619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9161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14FFDA6-3FBE-75EF-8265-CC8CB414B7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0" y="1428750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3172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FF195A-9B89-54D8-CB23-772181550A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1D7751-7FE9-40B1-7399-568C1D1B85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1037"/>
            <a:ext cx="12192000" cy="61944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BDFEAD4-8531-A2ED-18B0-175C95986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Right only correct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9B6E262-6F64-D558-E59D-AB30C4512BD6}"/>
              </a:ext>
            </a:extLst>
          </p:cNvPr>
          <p:cNvGrpSpPr/>
          <p:nvPr/>
        </p:nvGrpSpPr>
        <p:grpSpPr>
          <a:xfrm>
            <a:off x="1190127" y="4985816"/>
            <a:ext cx="3723120" cy="1127880"/>
            <a:chOff x="1190127" y="4985816"/>
            <a:chExt cx="3723120" cy="1127880"/>
          </a:xfrm>
        </p:grpSpPr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3FA0609D-88CD-67E7-C3BB-90223BFB0B0C}"/>
                    </a:ext>
                  </a:extLst>
                </p14:cNvPr>
                <p14:cNvContentPartPr/>
                <p14:nvPr/>
              </p14:nvContentPartPr>
              <p14:xfrm>
                <a:off x="1190127" y="4986176"/>
                <a:ext cx="1702800" cy="86220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3FA0609D-88CD-67E7-C3BB-90223BFB0B0C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181487" y="4977536"/>
                  <a:ext cx="1720440" cy="87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5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8844C051-9DB1-C7CD-0157-F1378BABFBF9}"/>
                    </a:ext>
                  </a:extLst>
                </p14:cNvPr>
                <p14:cNvContentPartPr/>
                <p14:nvPr/>
              </p14:nvContentPartPr>
              <p14:xfrm>
                <a:off x="3560727" y="4985816"/>
                <a:ext cx="1352520" cy="112788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8844C051-9DB1-C7CD-0157-F1378BABFBF9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552087" y="4977176"/>
                  <a:ext cx="1370160" cy="1145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A7EE664E-D63A-5961-E6F4-5B770C08D3FE}"/>
              </a:ext>
            </a:extLst>
          </p:cNvPr>
          <p:cNvGrpSpPr/>
          <p:nvPr/>
        </p:nvGrpSpPr>
        <p:grpSpPr>
          <a:xfrm>
            <a:off x="7155327" y="2051816"/>
            <a:ext cx="3499200" cy="1287000"/>
            <a:chOff x="7155327" y="2051816"/>
            <a:chExt cx="3499200" cy="1287000"/>
          </a:xfrm>
        </p:grpSpPr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7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6352FF00-9824-A58A-3619-E91CCAF164CB}"/>
                    </a:ext>
                  </a:extLst>
                </p14:cNvPr>
                <p14:cNvContentPartPr/>
                <p14:nvPr/>
              </p14:nvContentPartPr>
              <p14:xfrm>
                <a:off x="7155327" y="2051816"/>
                <a:ext cx="1521720" cy="128700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6352FF00-9824-A58A-3619-E91CCAF164CB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146327" y="2043176"/>
                  <a:ext cx="1539360" cy="130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9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727E33B4-CDBE-2018-4C71-7D8BC97BADAB}"/>
                    </a:ext>
                  </a:extLst>
                </p14:cNvPr>
                <p14:cNvContentPartPr/>
                <p14:nvPr/>
              </p14:nvContentPartPr>
              <p14:xfrm>
                <a:off x="9674967" y="2071976"/>
                <a:ext cx="979560" cy="118188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727E33B4-CDBE-2018-4C71-7D8BC97BADAB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9666327" y="2063336"/>
                  <a:ext cx="997200" cy="11995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9530204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818D8A-4813-B017-3DF0-FF272715EBED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E"/>
              <a:t>FDI (C3/4)                      BCP (C3/4) </a:t>
            </a:r>
            <a:endParaRPr lang="en-I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62D735-0877-FBB3-87CF-75CF507DF4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696004"/>
            <a:ext cx="5334000" cy="4000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6B9E93C-DF50-461C-BB68-2AB1DF3E67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6004"/>
            <a:ext cx="5334000" cy="40005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48B6DF2-B6F3-0CC7-5EA5-A2EDE76B5F74}"/>
              </a:ext>
            </a:extLst>
          </p:cNvPr>
          <p:cNvSpPr txBox="1"/>
          <p:nvPr/>
        </p:nvSpPr>
        <p:spPr>
          <a:xfrm>
            <a:off x="2198281" y="5569545"/>
            <a:ext cx="73072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dirty="0"/>
              <a:t>The lateralization (left- right) of BCP is more obvious than that of FDI </a:t>
            </a:r>
          </a:p>
          <a:p>
            <a:r>
              <a:rPr lang="en-IE" dirty="0"/>
              <a:t>*muscle amount diff/ control diff</a:t>
            </a:r>
          </a:p>
        </p:txBody>
      </p:sp>
    </p:spTree>
    <p:extLst>
      <p:ext uri="{BB962C8B-B14F-4D97-AF65-F5344CB8AC3E}">
        <p14:creationId xmlns:p14="http://schemas.microsoft.com/office/powerpoint/2010/main" val="27490293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66CA88A1-F0CF-8195-1FD4-59A3422AABDB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E"/>
              <a:t>115</a:t>
            </a:r>
            <a:r>
              <a:rPr lang="zh-CN" altLang="en-US"/>
              <a:t>                                        </a:t>
            </a:r>
            <a:r>
              <a:rPr lang="en-IE" altLang="zh-CN"/>
              <a:t>54</a:t>
            </a:r>
            <a:endParaRPr lang="en-IE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B922482-D2B3-69E1-2C2C-C0A6B8146C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4349" y="1800890"/>
            <a:ext cx="5334000" cy="40005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3C1637D-DA78-0954-55A9-EC235A49BD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349" y="1800890"/>
            <a:ext cx="5334000" cy="40005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8BA8D72-6A22-86DF-26D8-5A1AF0C7728B}"/>
              </a:ext>
            </a:extLst>
          </p:cNvPr>
          <p:cNvSpPr txBox="1"/>
          <p:nvPr/>
        </p:nvSpPr>
        <p:spPr>
          <a:xfrm>
            <a:off x="1762347" y="5801390"/>
            <a:ext cx="85831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dirty="0"/>
              <a:t>BCP is in mu /low beta band is higher, and FDI is higher in high beta band</a:t>
            </a:r>
          </a:p>
        </p:txBody>
      </p:sp>
    </p:spTree>
    <p:extLst>
      <p:ext uri="{BB962C8B-B14F-4D97-AF65-F5344CB8AC3E}">
        <p14:creationId xmlns:p14="http://schemas.microsoft.com/office/powerpoint/2010/main" val="24943982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655507-B0BB-DB93-1FF7-838313844FAA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E" dirty="0"/>
              <a:t>FDI (C3/4+)                      BCP (C3/4+)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BD1A68-6823-E219-5F16-6CBF7BA507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981" y="1864685"/>
            <a:ext cx="5334000" cy="4000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25E09D5-9305-65F3-A2F0-5B7806729E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4981" y="1864685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8057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07CB882-FA4E-B7A4-B58B-D2BC6F4AD6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819" y="1907215"/>
            <a:ext cx="5334000" cy="4000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EE43BE5-712E-A729-79D3-F72C744DD6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6116" y="1907215"/>
            <a:ext cx="5334000" cy="40005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6EC60F56-04BF-973D-D9DE-A1F741B82DA0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E"/>
              <a:t>116</a:t>
            </a:r>
            <a:r>
              <a:rPr lang="zh-CN" altLang="en-US"/>
              <a:t>                                        </a:t>
            </a:r>
            <a:r>
              <a:rPr lang="en-IE" altLang="zh-CN"/>
              <a:t>55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9108852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34E6A9-E85E-11B2-A5CE-C80D764840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BE6E75-D22C-04A5-39D8-F03F92C314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3575"/>
            <a:ext cx="12192000" cy="61944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7BC8A9B-6CE8-FB10-11D9-DE222DAD8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Left only wrong</a:t>
            </a:r>
          </a:p>
        </p:txBody>
      </p:sp>
    </p:spTree>
    <p:extLst>
      <p:ext uri="{BB962C8B-B14F-4D97-AF65-F5344CB8AC3E}">
        <p14:creationId xmlns:p14="http://schemas.microsoft.com/office/powerpoint/2010/main" val="33651437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99A5E4-94E9-4BEC-17C5-9EF1E83FC0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74A79A-9074-0B36-98D9-84D4BDEB3D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1037"/>
            <a:ext cx="12192000" cy="61944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D3383AF-B251-2AF3-440B-E11DA7335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Right only wrong</a:t>
            </a:r>
          </a:p>
        </p:txBody>
      </p:sp>
    </p:spTree>
    <p:extLst>
      <p:ext uri="{BB962C8B-B14F-4D97-AF65-F5344CB8AC3E}">
        <p14:creationId xmlns:p14="http://schemas.microsoft.com/office/powerpoint/2010/main" val="31725475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6FB705-9505-3195-B439-FCD93C47CF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E826E1-1327-1847-2C15-7E6E0B35DF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1037"/>
            <a:ext cx="12192000" cy="61944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5E3C6F8-2D76-D001-029E-68AC958304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3227"/>
            <a:ext cx="10515600" cy="1325563"/>
          </a:xfrm>
        </p:spPr>
        <p:txBody>
          <a:bodyPr/>
          <a:lstStyle/>
          <a:p>
            <a:r>
              <a:rPr lang="en-IE" dirty="0"/>
              <a:t>Correct lateralisation (L-R) 0.4limit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C1B5A1-030E-308D-AF8F-483971546A4A}"/>
              </a:ext>
            </a:extLst>
          </p:cNvPr>
          <p:cNvSpPr txBox="1"/>
          <p:nvPr/>
        </p:nvSpPr>
        <p:spPr>
          <a:xfrm>
            <a:off x="1028699" y="5972214"/>
            <a:ext cx="62040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dirty="0">
                <a:solidFill>
                  <a:srgbClr val="008013"/>
                </a:solidFill>
                <a:effectLst/>
                <a:latin typeface="Menlo"/>
              </a:rPr>
              <a:t>amplitude is lower contralateral to the button that was pressed</a:t>
            </a:r>
            <a:endParaRPr lang="en-US" sz="1800" b="0" i="0" dirty="0">
              <a:effectLst/>
              <a:latin typeface="Menlo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D846D63-C4C9-56A4-A634-E94DF437DD9E}"/>
              </a:ext>
            </a:extLst>
          </p:cNvPr>
          <p:cNvGrpSpPr/>
          <p:nvPr/>
        </p:nvGrpSpPr>
        <p:grpSpPr>
          <a:xfrm>
            <a:off x="1274727" y="4734896"/>
            <a:ext cx="3734640" cy="911520"/>
            <a:chOff x="1274727" y="4734896"/>
            <a:chExt cx="3734640" cy="911520"/>
          </a:xfrm>
        </p:grpSpPr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A9557086-913D-E910-11A6-8D6146FAB3F5}"/>
                    </a:ext>
                  </a:extLst>
                </p14:cNvPr>
                <p14:cNvContentPartPr/>
                <p14:nvPr/>
              </p14:nvContentPartPr>
              <p14:xfrm>
                <a:off x="1274727" y="4734896"/>
                <a:ext cx="1671120" cy="91152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A9557086-913D-E910-11A6-8D6146FAB3F5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266087" y="4726256"/>
                  <a:ext cx="1688760" cy="9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5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2B78ABEA-EEDA-0F05-9AB7-13B1D6E7A969}"/>
                    </a:ext>
                  </a:extLst>
                </p14:cNvPr>
                <p14:cNvContentPartPr/>
                <p14:nvPr/>
              </p14:nvContentPartPr>
              <p14:xfrm>
                <a:off x="3135927" y="4795016"/>
                <a:ext cx="1873440" cy="69192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2B78ABEA-EEDA-0F05-9AB7-13B1D6E7A969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127287" y="4786016"/>
                  <a:ext cx="1891080" cy="7095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7292352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CC5315-7455-DB2A-E320-7CC0C12661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57522"/>
            <a:ext cx="10515600" cy="4351338"/>
          </a:xfrm>
        </p:spPr>
        <p:txBody>
          <a:bodyPr/>
          <a:lstStyle/>
          <a:p>
            <a:endParaRPr lang="en-I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75678D6-9045-0944-D1BC-B117185614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9140"/>
            <a:ext cx="12192000" cy="61944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88AD4C4-612D-B85E-8129-EB0035C7C1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Wrong lateralisation (L-R) 0.8lim</a:t>
            </a:r>
          </a:p>
        </p:txBody>
      </p:sp>
    </p:spTree>
    <p:extLst>
      <p:ext uri="{BB962C8B-B14F-4D97-AF65-F5344CB8AC3E}">
        <p14:creationId xmlns:p14="http://schemas.microsoft.com/office/powerpoint/2010/main" val="20988825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6BD22A-CB92-9573-129F-02A3FD031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Add average baseline?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63DD3D-3107-9C52-8CAF-F55D2FDBA0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2F1BA3-1D45-C8A9-ACA7-515BC7CED0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1596" y="2176463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9777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6323790-2D93-F25F-B839-4F4103BF71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6336"/>
            <a:ext cx="12192000" cy="61944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63B3D19-E0F8-2A87-9233-617488DA68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High 0.14 correct lateralisation (L-R) 0.4lim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36F04D5-6EDD-D858-2734-D12B7FF848DF}"/>
              </a:ext>
            </a:extLst>
          </p:cNvPr>
          <p:cNvGrpSpPr/>
          <p:nvPr/>
        </p:nvGrpSpPr>
        <p:grpSpPr>
          <a:xfrm>
            <a:off x="1243047" y="4752176"/>
            <a:ext cx="3628440" cy="745920"/>
            <a:chOff x="1243047" y="4752176"/>
            <a:chExt cx="3628440" cy="745920"/>
          </a:xfrm>
        </p:grpSpPr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02F3D576-A84E-DCDD-2AC6-3FF69505D982}"/>
                    </a:ext>
                  </a:extLst>
                </p14:cNvPr>
                <p14:cNvContentPartPr/>
                <p14:nvPr/>
              </p14:nvContentPartPr>
              <p14:xfrm>
                <a:off x="1243047" y="4752176"/>
                <a:ext cx="1734840" cy="74592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02F3D576-A84E-DCDD-2AC6-3FF69505D982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234407" y="4743176"/>
                  <a:ext cx="1752480" cy="76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5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C8B8123C-9587-CAC5-7693-8325FABEFAC3}"/>
                    </a:ext>
                  </a:extLst>
                </p14:cNvPr>
                <p14:cNvContentPartPr/>
                <p14:nvPr/>
              </p14:nvContentPartPr>
              <p14:xfrm>
                <a:off x="3401247" y="4831376"/>
                <a:ext cx="1470240" cy="52812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C8B8123C-9587-CAC5-7693-8325FABEFAC3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392247" y="4822376"/>
                  <a:ext cx="1487880" cy="5457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0890739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343</Words>
  <Application>Microsoft Office PowerPoint</Application>
  <PresentationFormat>Widescreen</PresentationFormat>
  <Paragraphs>48</Paragraphs>
  <Slides>33</Slides>
  <Notes>0</Notes>
  <HiddenSlides>2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8" baseType="lpstr">
      <vt:lpstr>Menlo</vt:lpstr>
      <vt:lpstr>Aptos</vt:lpstr>
      <vt:lpstr>Aptos Display</vt:lpstr>
      <vt:lpstr>Arial</vt:lpstr>
      <vt:lpstr>Office Theme</vt:lpstr>
      <vt:lpstr>MB update 29/July/2024 </vt:lpstr>
      <vt:lpstr>Left only Correct (dymic limit)</vt:lpstr>
      <vt:lpstr>Right only correct</vt:lpstr>
      <vt:lpstr>Left only wrong</vt:lpstr>
      <vt:lpstr>Right only wrong</vt:lpstr>
      <vt:lpstr>Correct lateralisation (L-R) 0.4limit</vt:lpstr>
      <vt:lpstr>Wrong lateralisation (L-R) 0.8lim</vt:lpstr>
      <vt:lpstr>Add average baseline? </vt:lpstr>
      <vt:lpstr>High 0.14 correct lateralisation (L-R) 0.4lim</vt:lpstr>
      <vt:lpstr>Low 0.07 correct lateralisation (L-R) 0.8lim</vt:lpstr>
      <vt:lpstr>PowerPoint Presentation</vt:lpstr>
      <vt:lpstr>FDI</vt:lpstr>
      <vt:lpstr>BCP</vt:lpstr>
      <vt:lpstr>Different channels for FDI BCP?</vt:lpstr>
      <vt:lpstr> find electrodes of interest； look at how the different frequency bands evolve over time for bicep and finger.</vt:lpstr>
      <vt:lpstr>FDI (C3/4+)                      BCP (C3/4+) </vt:lpstr>
      <vt:lpstr>116                                        55</vt:lpstr>
      <vt:lpstr>FDI (C3/4)                      BCP (C3/4) </vt:lpstr>
      <vt:lpstr>115                                        54</vt:lpstr>
      <vt:lpstr>RL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Liang Tong</dc:creator>
  <cp:lastModifiedBy>Liang Tong</cp:lastModifiedBy>
  <cp:revision>16</cp:revision>
  <dcterms:created xsi:type="dcterms:W3CDTF">2024-07-23T14:53:14Z</dcterms:created>
  <dcterms:modified xsi:type="dcterms:W3CDTF">2024-07-29T16:40:40Z</dcterms:modified>
</cp:coreProperties>
</file>